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5"/>
  </p:notesMasterIdLst>
  <p:sldIdLst>
    <p:sldId id="256" r:id="rId2"/>
    <p:sldId id="310" r:id="rId3"/>
    <p:sldId id="257" r:id="rId4"/>
    <p:sldId id="258" r:id="rId5"/>
    <p:sldId id="267" r:id="rId6"/>
    <p:sldId id="268" r:id="rId7"/>
    <p:sldId id="272" r:id="rId8"/>
    <p:sldId id="261" r:id="rId9"/>
    <p:sldId id="275" r:id="rId10"/>
    <p:sldId id="277" r:id="rId11"/>
    <p:sldId id="280" r:id="rId12"/>
    <p:sldId id="262" r:id="rId13"/>
    <p:sldId id="282" r:id="rId14"/>
    <p:sldId id="26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303" r:id="rId28"/>
    <p:sldId id="305" r:id="rId29"/>
    <p:sldId id="311" r:id="rId30"/>
    <p:sldId id="312" r:id="rId31"/>
    <p:sldId id="309" r:id="rId32"/>
    <p:sldId id="286" r:id="rId33"/>
    <p:sldId id="28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A88B1-2963-4C3C-9D6F-DF892ADFB7C5}" v="5" dt="2019-01-25T11:07:43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0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ість" userId="68ed887e531d2ee1" providerId="Windows Live" clId="Web-{CDDA88B1-2963-4C3C-9D6F-DF892ADFB7C5}"/>
    <pc:docChg chg="mod addSld delSld modSld modMainMaster setSldSz">
      <pc:chgData name="Гість" userId="68ed887e531d2ee1" providerId="Windows Live" clId="Web-{CDDA88B1-2963-4C3C-9D6F-DF892ADFB7C5}" dt="2019-01-25T11:40:05.438" v="903" actId="14100"/>
      <pc:docMkLst>
        <pc:docMk/>
      </pc:docMkLst>
      <pc:sldChg chg="addSp delSp modSp mod setBg delDesignElem">
        <pc:chgData name="Гість" userId="68ed887e531d2ee1" providerId="Windows Live" clId="Web-{CDDA88B1-2963-4C3C-9D6F-DF892ADFB7C5}" dt="2019-01-25T11:29:23.888" v="880"/>
        <pc:sldMkLst>
          <pc:docMk/>
          <pc:sldMk cId="1351651579" sldId="256"/>
        </pc:sldMkLst>
        <pc:spChg chg="del">
          <ac:chgData name="Гість" userId="68ed887e531d2ee1" providerId="Windows Live" clId="Web-{CDDA88B1-2963-4C3C-9D6F-DF892ADFB7C5}" dt="2019-01-25T09:56:51.188" v="0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Гість" userId="68ed887e531d2ee1" providerId="Windows Live" clId="Web-{CDDA88B1-2963-4C3C-9D6F-DF892ADFB7C5}" dt="2019-01-25T09:56:53.985" v="1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Гість" userId="68ed887e531d2ee1" providerId="Windows Live" clId="Web-{CDDA88B1-2963-4C3C-9D6F-DF892ADFB7C5}" dt="2019-01-25T09:57:22.704" v="4"/>
          <ac:spMkLst>
            <pc:docMk/>
            <pc:sldMk cId="1351651579" sldId="256"/>
            <ac:spMk id="9" creationId="{57845966-6EFC-468A-9CC7-BAB4B95854E7}"/>
          </ac:spMkLst>
        </pc:spChg>
        <pc:spChg chg="add del">
          <ac:chgData name="Гість" userId="68ed887e531d2ee1" providerId="Windows Live" clId="Web-{CDDA88B1-2963-4C3C-9D6F-DF892ADFB7C5}" dt="2019-01-25T09:57:22.704" v="4"/>
          <ac:spMkLst>
            <pc:docMk/>
            <pc:sldMk cId="1351651579" sldId="256"/>
            <ac:spMk id="13" creationId="{ADAD1991-FFD1-4E94-ABAB-7560D33008E4}"/>
          </ac:spMkLst>
        </pc:spChg>
        <pc:spChg chg="add del">
          <ac:chgData name="Гість" userId="68ed887e531d2ee1" providerId="Windows Live" clId="Web-{CDDA88B1-2963-4C3C-9D6F-DF892ADFB7C5}" dt="2019-01-25T10:03:14.472" v="25"/>
          <ac:spMkLst>
            <pc:docMk/>
            <pc:sldMk cId="1351651579" sldId="256"/>
            <ac:spMk id="14" creationId="{A2509F26-B5DC-4BA7-B476-4CB044237A2E}"/>
          </ac:spMkLst>
        </pc:spChg>
        <pc:spChg chg="add del">
          <ac:chgData name="Гість" userId="68ed887e531d2ee1" providerId="Windows Live" clId="Web-{CDDA88B1-2963-4C3C-9D6F-DF892ADFB7C5}" dt="2019-01-25T10:03:14.472" v="25"/>
          <ac:spMkLst>
            <pc:docMk/>
            <pc:sldMk cId="1351651579" sldId="256"/>
            <ac:spMk id="15" creationId="{DB103EB1-B135-4526-B883-33228FC27FF1}"/>
          </ac:spMkLst>
        </pc:spChg>
        <pc:spChg chg="add del">
          <ac:chgData name="Гість" userId="68ed887e531d2ee1" providerId="Windows Live" clId="Web-{CDDA88B1-2963-4C3C-9D6F-DF892ADFB7C5}" dt="2019-01-25T10:02:09.706" v="21"/>
          <ac:spMkLst>
            <pc:docMk/>
            <pc:sldMk cId="1351651579" sldId="256"/>
            <ac:spMk id="17" creationId="{57845966-6EFC-468A-9CC7-BAB4B95854E7}"/>
          </ac:spMkLst>
        </pc:spChg>
        <pc:spChg chg="add mod">
          <ac:chgData name="Гість" userId="68ed887e531d2ee1" providerId="Windows Live" clId="Web-{CDDA88B1-2963-4C3C-9D6F-DF892ADFB7C5}" dt="2019-01-25T11:29:23.888" v="880"/>
          <ac:spMkLst>
            <pc:docMk/>
            <pc:sldMk cId="1351651579" sldId="256"/>
            <ac:spMk id="18" creationId="{7518BA46-D362-46BE-B079-714A4D1FDB01}"/>
          </ac:spMkLst>
        </pc:spChg>
        <pc:spChg chg="add del">
          <ac:chgData name="Гість" userId="68ed887e531d2ee1" providerId="Windows Live" clId="Web-{CDDA88B1-2963-4C3C-9D6F-DF892ADFB7C5}" dt="2019-01-25T10:02:09.706" v="21"/>
          <ac:spMkLst>
            <pc:docMk/>
            <pc:sldMk cId="1351651579" sldId="256"/>
            <ac:spMk id="21" creationId="{ADAD1991-FFD1-4E94-ABAB-7560D33008E4}"/>
          </ac:spMkLst>
        </pc:spChg>
        <pc:picChg chg="add del mod">
          <ac:chgData name="Гість" userId="68ed887e531d2ee1" providerId="Windows Live" clId="Web-{CDDA88B1-2963-4C3C-9D6F-DF892ADFB7C5}" dt="2019-01-25T10:01:06.846" v="14"/>
          <ac:picMkLst>
            <pc:docMk/>
            <pc:sldMk cId="1351651579" sldId="256"/>
            <ac:picMk id="4" creationId="{3B15D0FE-34CB-430F-A946-B5F0892782C2}"/>
          </ac:picMkLst>
        </pc:picChg>
        <pc:picChg chg="add">
          <ac:chgData name="Гість" userId="68ed887e531d2ee1" providerId="Windows Live" clId="Web-{CDDA88B1-2963-4C3C-9D6F-DF892ADFB7C5}" dt="2019-01-25T09:59:02.628" v="12"/>
          <ac:picMkLst>
            <pc:docMk/>
            <pc:sldMk cId="1351651579" sldId="256"/>
            <ac:picMk id="6" creationId="{CB607B98-7700-4DC9-8BE8-A876255F9C52}"/>
          </ac:picMkLst>
        </pc:picChg>
        <pc:picChg chg="add del mod">
          <ac:chgData name="Гість" userId="68ed887e531d2ee1" providerId="Windows Live" clId="Web-{CDDA88B1-2963-4C3C-9D6F-DF892ADFB7C5}" dt="2019-01-25T10:03:21.722" v="26"/>
          <ac:picMkLst>
            <pc:docMk/>
            <pc:sldMk cId="1351651579" sldId="256"/>
            <ac:picMk id="7" creationId="{A5C89B3D-75D5-4CC3-AF45-C383B2D69134}"/>
          </ac:picMkLst>
        </pc:pic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1351651579" sldId="256"/>
            <ac:picMk id="10" creationId="{74709FB4-F4EB-4DF8-918A-A8EBE3FFB917}"/>
          </ac:picMkLst>
        </pc:picChg>
        <pc:picChg chg="add del">
          <ac:chgData name="Гість" userId="68ed887e531d2ee1" providerId="Windows Live" clId="Web-{CDDA88B1-2963-4C3C-9D6F-DF892ADFB7C5}" dt="2019-01-25T09:57:22.704" v="4"/>
          <ac:picMkLst>
            <pc:docMk/>
            <pc:sldMk cId="1351651579" sldId="256"/>
            <ac:picMk id="11" creationId="{75554383-98AF-4A47-BB65-705FAAA4BE6A}"/>
          </ac:picMkLst>
        </pc:picChg>
        <pc:picChg chg="add del">
          <ac:chgData name="Гість" userId="68ed887e531d2ee1" providerId="Windows Live" clId="Web-{CDDA88B1-2963-4C3C-9D6F-DF892ADFB7C5}" dt="2019-01-25T10:03:14.472" v="25"/>
          <ac:picMkLst>
            <pc:docMk/>
            <pc:sldMk cId="1351651579" sldId="256"/>
            <ac:picMk id="12" creationId="{CB607B98-7700-4DC9-8BE8-A876255F9C52}"/>
          </ac:picMkLst>
        </pc:picChg>
        <pc:picChg chg="add del">
          <ac:chgData name="Гість" userId="68ed887e531d2ee1" providerId="Windows Live" clId="Web-{CDDA88B1-2963-4C3C-9D6F-DF892ADFB7C5}" dt="2019-01-25T10:02:09.706" v="21"/>
          <ac:picMkLst>
            <pc:docMk/>
            <pc:sldMk cId="1351651579" sldId="256"/>
            <ac:picMk id="19" creationId="{75554383-98AF-4A47-BB65-705FAAA4BE6A}"/>
          </ac:picMkLst>
        </pc:picChg>
      </pc:sldChg>
      <pc:sldChg chg="addSp delSp modSp new">
        <pc:chgData name="Гість" userId="68ed887e531d2ee1" providerId="Windows Live" clId="Web-{CDDA88B1-2963-4C3C-9D6F-DF892ADFB7C5}" dt="2019-01-25T11:29:32.075" v="881" actId="14100"/>
        <pc:sldMkLst>
          <pc:docMk/>
          <pc:sldMk cId="3670769733" sldId="257"/>
        </pc:sldMkLst>
        <pc:spChg chg="del">
          <ac:chgData name="Гість" userId="68ed887e531d2ee1" providerId="Windows Live" clId="Web-{CDDA88B1-2963-4C3C-9D6F-DF892ADFB7C5}" dt="2019-01-25T09:58:15.376" v="11"/>
          <ac:spMkLst>
            <pc:docMk/>
            <pc:sldMk cId="3670769733" sldId="257"/>
            <ac:spMk id="2" creationId="{E4EE5F11-C4BF-4EFA-82E3-2D3B0C9D7441}"/>
          </ac:spMkLst>
        </pc:spChg>
        <pc:spChg chg="del">
          <ac:chgData name="Гість" userId="68ed887e531d2ee1" providerId="Windows Live" clId="Web-{CDDA88B1-2963-4C3C-9D6F-DF892ADFB7C5}" dt="2019-01-25T09:58:10.751" v="10"/>
          <ac:spMkLst>
            <pc:docMk/>
            <pc:sldMk cId="3670769733" sldId="257"/>
            <ac:spMk id="3" creationId="{9B3CD335-933E-4061-84AB-FB39F1B662BC}"/>
          </ac:spMkLst>
        </pc:spChg>
        <pc:spChg chg="add mod">
          <ac:chgData name="Гість" userId="68ed887e531d2ee1" providerId="Windows Live" clId="Web-{CDDA88B1-2963-4C3C-9D6F-DF892ADFB7C5}" dt="2019-01-25T11:29:32.075" v="881" actId="14100"/>
          <ac:spMkLst>
            <pc:docMk/>
            <pc:sldMk cId="3670769733" sldId="257"/>
            <ac:spMk id="6" creationId="{1EA96C78-A5A4-45DA-8C8A-898E6EABA895}"/>
          </ac:spMkLst>
        </pc:sp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3670769733" sldId="257"/>
            <ac:picMk id="4" creationId="{3F0FEDFE-1F1D-4FF7-BBF2-ACC1BB4232D4}"/>
          </ac:picMkLst>
        </pc:picChg>
      </pc:sldChg>
      <pc:sldChg chg="addSp delSp modSp new mod setBg">
        <pc:chgData name="Гість" userId="68ed887e531d2ee1" providerId="Windows Live" clId="Web-{CDDA88B1-2963-4C3C-9D6F-DF892ADFB7C5}" dt="2019-01-25T11:29:41.966" v="882" actId="14100"/>
        <pc:sldMkLst>
          <pc:docMk/>
          <pc:sldMk cId="2825557046" sldId="258"/>
        </pc:sldMkLst>
        <pc:spChg chg="del">
          <ac:chgData name="Гість" userId="68ed887e531d2ee1" providerId="Windows Live" clId="Web-{CDDA88B1-2963-4C3C-9D6F-DF892ADFB7C5}" dt="2019-01-25T10:26:06.947" v="123"/>
          <ac:spMkLst>
            <pc:docMk/>
            <pc:sldMk cId="2825557046" sldId="258"/>
            <ac:spMk id="2" creationId="{DEDB1964-95DB-4438-95AB-F253466E516A}"/>
          </ac:spMkLst>
        </pc:spChg>
        <pc:spChg chg="del">
          <ac:chgData name="Гість" userId="68ed887e531d2ee1" providerId="Windows Live" clId="Web-{CDDA88B1-2963-4C3C-9D6F-DF892ADFB7C5}" dt="2019-01-25T10:26:05.135" v="122"/>
          <ac:spMkLst>
            <pc:docMk/>
            <pc:sldMk cId="2825557046" sldId="258"/>
            <ac:spMk id="3" creationId="{136CE5BA-98D6-4C7C-B45D-CBB8B6D9904D}"/>
          </ac:spMkLst>
        </pc:spChg>
        <pc:spChg chg="add mod">
          <ac:chgData name="Гість" userId="68ed887e531d2ee1" providerId="Windows Live" clId="Web-{CDDA88B1-2963-4C3C-9D6F-DF892ADFB7C5}" dt="2019-01-25T11:29:41.966" v="882" actId="14100"/>
          <ac:spMkLst>
            <pc:docMk/>
            <pc:sldMk cId="2825557046" sldId="258"/>
            <ac:spMk id="8" creationId="{C8B6A6AC-53FD-4AEE-A4B9-DCFC73C6D538}"/>
          </ac:spMkLst>
        </pc:spChg>
        <pc:picChg chg="add del mod">
          <ac:chgData name="Гість" userId="68ed887e531d2ee1" providerId="Windows Live" clId="Web-{CDDA88B1-2963-4C3C-9D6F-DF892ADFB7C5}" dt="2019-01-25T10:29:05.948" v="131"/>
          <ac:picMkLst>
            <pc:docMk/>
            <pc:sldMk cId="2825557046" sldId="258"/>
            <ac:picMk id="4" creationId="{20BED31C-4FD7-48AA-9BF3-535CF4829BAD}"/>
          </ac:picMkLst>
        </pc:pic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2825557046" sldId="258"/>
            <ac:picMk id="6" creationId="{6FBE87BB-ECF8-4D76-9C30-89EB7568F6E5}"/>
          </ac:picMkLst>
        </pc:picChg>
        <pc:picChg chg="add del">
          <ac:chgData name="Гість" userId="68ed887e531d2ee1" providerId="Windows Live" clId="Web-{CDDA88B1-2963-4C3C-9D6F-DF892ADFB7C5}" dt="2019-01-25T10:30:17.948" v="140"/>
          <ac:picMkLst>
            <pc:docMk/>
            <pc:sldMk cId="2825557046" sldId="258"/>
            <ac:picMk id="11" creationId="{CB607B98-7700-4DC9-8BE8-A876255F9C52}"/>
          </ac:picMkLst>
        </pc:picChg>
      </pc:sldChg>
      <pc:sldChg chg="addSp delSp modSp new mod setBg delDesignElem">
        <pc:chgData name="Гість" userId="68ed887e531d2ee1" providerId="Windows Live" clId="Web-{CDDA88B1-2963-4C3C-9D6F-DF892ADFB7C5}" dt="2019-01-25T11:06:28.522" v="635"/>
        <pc:sldMkLst>
          <pc:docMk/>
          <pc:sldMk cId="2028876739" sldId="259"/>
        </pc:sldMkLst>
        <pc:spChg chg="del">
          <ac:chgData name="Гість" userId="68ed887e531d2ee1" providerId="Windows Live" clId="Web-{CDDA88B1-2963-4C3C-9D6F-DF892ADFB7C5}" dt="2019-01-25T10:31:52.652" v="202"/>
          <ac:spMkLst>
            <pc:docMk/>
            <pc:sldMk cId="2028876739" sldId="259"/>
            <ac:spMk id="2" creationId="{0B0ADA75-9F22-418F-8779-385E0BB81D80}"/>
          </ac:spMkLst>
        </pc:spChg>
        <pc:spChg chg="del">
          <ac:chgData name="Гість" userId="68ed887e531d2ee1" providerId="Windows Live" clId="Web-{CDDA88B1-2963-4C3C-9D6F-DF892ADFB7C5}" dt="2019-01-25T10:31:50.777" v="201"/>
          <ac:spMkLst>
            <pc:docMk/>
            <pc:sldMk cId="2028876739" sldId="259"/>
            <ac:spMk id="3" creationId="{B1589D7F-49DA-42D6-B085-1FA68F5B008C}"/>
          </ac:spMkLst>
        </pc:spChg>
        <pc:spChg chg="add del mod ord">
          <ac:chgData name="Гість" userId="68ed887e531d2ee1" providerId="Windows Live" clId="Web-{CDDA88B1-2963-4C3C-9D6F-DF892ADFB7C5}" dt="2019-01-25T10:42:17.249" v="341"/>
          <ac:spMkLst>
            <pc:docMk/>
            <pc:sldMk cId="2028876739" sldId="259"/>
            <ac:spMk id="6" creationId="{D3A2ACE5-DBD7-422A-873B-F588245F030C}"/>
          </ac:spMkLst>
        </pc:spChg>
        <pc:spChg chg="add mod">
          <ac:chgData name="Гість" userId="68ed887e531d2ee1" providerId="Windows Live" clId="Web-{CDDA88B1-2963-4C3C-9D6F-DF892ADFB7C5}" dt="2019-01-25T11:05:03.693" v="625"/>
          <ac:spMkLst>
            <pc:docMk/>
            <pc:sldMk cId="2028876739" sldId="259"/>
            <ac:spMk id="9" creationId="{F3A5CF3C-50BC-4690-8AE0-7AC29E78B083}"/>
          </ac:spMkLst>
        </pc:spChg>
        <pc:spChg chg="add mod">
          <ac:chgData name="Гість" userId="68ed887e531d2ee1" providerId="Windows Live" clId="Web-{CDDA88B1-2963-4C3C-9D6F-DF892ADFB7C5}" dt="2019-01-25T11:05:03.693" v="625"/>
          <ac:spMkLst>
            <pc:docMk/>
            <pc:sldMk cId="2028876739" sldId="259"/>
            <ac:spMk id="16" creationId="{F4A20210-FA90-4B6D-8D2E-1B90054E097A}"/>
          </ac:spMkLst>
        </pc:spChg>
        <pc:spChg chg="add mod">
          <ac:chgData name="Гість" userId="68ed887e531d2ee1" providerId="Windows Live" clId="Web-{CDDA88B1-2963-4C3C-9D6F-DF892ADFB7C5}" dt="2019-01-25T11:05:03.693" v="625"/>
          <ac:spMkLst>
            <pc:docMk/>
            <pc:sldMk cId="2028876739" sldId="259"/>
            <ac:spMk id="18" creationId="{39213B44-68B7-47E7-B506-5C79FCF80924}"/>
          </ac:spMkLst>
        </pc:spChg>
        <pc:grpChg chg="add mod">
          <ac:chgData name="Гість" userId="68ed887e531d2ee1" providerId="Windows Live" clId="Web-{CDDA88B1-2963-4C3C-9D6F-DF892ADFB7C5}" dt="2019-01-25T11:05:03.693" v="625"/>
          <ac:grpSpMkLst>
            <pc:docMk/>
            <pc:sldMk cId="2028876739" sldId="259"/>
            <ac:grpSpMk id="20" creationId="{39084D60-65A6-45F8-8C17-3529E43F1C39}"/>
          </ac:grpSpMkLst>
        </pc:grpChg>
        <pc:picChg chg="add del mod">
          <ac:chgData name="Гість" userId="68ed887e531d2ee1" providerId="Windows Live" clId="Web-{CDDA88B1-2963-4C3C-9D6F-DF892ADFB7C5}" dt="2019-01-25T10:37:23.951" v="208"/>
          <ac:picMkLst>
            <pc:docMk/>
            <pc:sldMk cId="2028876739" sldId="259"/>
            <ac:picMk id="4" creationId="{E91AA00D-0E06-4C52-AE4E-0EA36B433FAB}"/>
          </ac:picMkLst>
        </pc:pic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2028876739" sldId="259"/>
            <ac:picMk id="7" creationId="{AD8270B3-B72D-4D4B-A004-C1D31C70406E}"/>
          </ac:picMkLst>
        </pc:pic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2028876739" sldId="259"/>
            <ac:picMk id="12" creationId="{CBECFFDC-94DB-4DA3-94FE-22FEDDA8FA30}"/>
          </ac:picMkLst>
        </pc:pic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2028876739" sldId="259"/>
            <ac:picMk id="14" creationId="{545F67A4-7428-47F3-AE14-8CA43D976E11}"/>
          </ac:picMkLst>
        </pc:picChg>
      </pc:sldChg>
      <pc:sldChg chg="addSp delSp modSp add mod replId setBg">
        <pc:chgData name="Гість" userId="68ed887e531d2ee1" providerId="Windows Live" clId="Web-{CDDA88B1-2963-4C3C-9D6F-DF892ADFB7C5}" dt="2019-01-25T11:12:54.899" v="688" actId="20577"/>
        <pc:sldMkLst>
          <pc:docMk/>
          <pc:sldMk cId="3942466349" sldId="260"/>
        </pc:sldMkLst>
        <pc:spChg chg="add mod">
          <ac:chgData name="Гість" userId="68ed887e531d2ee1" providerId="Windows Live" clId="Web-{CDDA88B1-2963-4C3C-9D6F-DF892ADFB7C5}" dt="2019-01-25T11:12:54.899" v="688" actId="20577"/>
          <ac:spMkLst>
            <pc:docMk/>
            <pc:sldMk cId="3942466349" sldId="260"/>
            <ac:spMk id="6" creationId="{132B0B84-167A-492D-9312-3C0FED325BDD}"/>
          </ac:spMkLst>
        </pc:spChg>
        <pc:spChg chg="add">
          <ac:chgData name="Гість" userId="68ed887e531d2ee1" providerId="Windows Live" clId="Web-{CDDA88B1-2963-4C3C-9D6F-DF892ADFB7C5}" dt="2019-01-25T11:09:07.147" v="647"/>
          <ac:spMkLst>
            <pc:docMk/>
            <pc:sldMk cId="3942466349" sldId="260"/>
            <ac:spMk id="12" creationId="{2BAD9FE3-9255-4FE7-8710-22E2E66E655D}"/>
          </ac:spMkLst>
        </pc:spChg>
        <pc:spChg chg="add">
          <ac:chgData name="Гість" userId="68ed887e531d2ee1" providerId="Windows Live" clId="Web-{CDDA88B1-2963-4C3C-9D6F-DF892ADFB7C5}" dt="2019-01-25T11:09:07.147" v="647"/>
          <ac:spMkLst>
            <pc:docMk/>
            <pc:sldMk cId="3942466349" sldId="260"/>
            <ac:spMk id="14" creationId="{4C8A6C28-1D80-47D8-A7F9-E284A4CE955A}"/>
          </ac:spMkLst>
        </pc:spChg>
        <pc:picChg chg="add del">
          <ac:chgData name="Гість" userId="68ed887e531d2ee1" providerId="Windows Live" clId="Web-{CDDA88B1-2963-4C3C-9D6F-DF892ADFB7C5}" dt="2019-01-25T10:57:20.785" v="565"/>
          <ac:picMkLst>
            <pc:docMk/>
            <pc:sldMk cId="3942466349" sldId="260"/>
            <ac:picMk id="3" creationId="{2166E824-3F1A-41D8-803A-3A9B9D9359C6}"/>
          </ac:picMkLst>
        </pc:picChg>
        <pc:picChg chg="add mod">
          <ac:chgData name="Гість" userId="68ed887e531d2ee1" providerId="Windows Live" clId="Web-{CDDA88B1-2963-4C3C-9D6F-DF892ADFB7C5}" dt="2019-01-25T11:09:07.147" v="647"/>
          <ac:picMkLst>
            <pc:docMk/>
            <pc:sldMk cId="3942466349" sldId="260"/>
            <ac:picMk id="5" creationId="{C51E7769-CECC-4CB2-8C77-9CAF1165647E}"/>
          </ac:picMkLst>
        </pc:picChg>
        <pc:picChg chg="add">
          <ac:chgData name="Гість" userId="68ed887e531d2ee1" providerId="Windows Live" clId="Web-{CDDA88B1-2963-4C3C-9D6F-DF892ADFB7C5}" dt="2019-01-25T11:09:07.147" v="647"/>
          <ac:picMkLst>
            <pc:docMk/>
            <pc:sldMk cId="3942466349" sldId="260"/>
            <ac:picMk id="7" creationId="{8BEA9AF1-EF35-4EC4-862B-93C14919B564}"/>
          </ac:picMkLst>
        </pc:picChg>
        <pc:picChg chg="add del">
          <ac:chgData name="Гість" userId="68ed887e531d2ee1" providerId="Windows Live" clId="Web-{CDDA88B1-2963-4C3C-9D6F-DF892ADFB7C5}" dt="2019-01-25T11:09:06.757" v="646"/>
          <ac:picMkLst>
            <pc:docMk/>
            <pc:sldMk cId="3942466349" sldId="260"/>
            <ac:picMk id="10" creationId="{8BEA9AF1-EF35-4EC4-862B-93C14919B564}"/>
          </ac:picMkLst>
        </pc:picChg>
      </pc:sldChg>
      <pc:sldChg chg="addSp delSp modSp add replId">
        <pc:chgData name="Гість" userId="68ed887e531d2ee1" providerId="Windows Live" clId="Web-{CDDA88B1-2963-4C3C-9D6F-DF892ADFB7C5}" dt="2019-01-25T11:05:53.568" v="629" actId="14100"/>
        <pc:sldMkLst>
          <pc:docMk/>
          <pc:sldMk cId="59178747" sldId="261"/>
        </pc:sldMkLst>
        <pc:spChg chg="add del mod">
          <ac:chgData name="Гість" userId="68ed887e531d2ee1" providerId="Windows Live" clId="Web-{CDDA88B1-2963-4C3C-9D6F-DF892ADFB7C5}" dt="2019-01-25T10:52:36.314" v="480"/>
          <ac:spMkLst>
            <pc:docMk/>
            <pc:sldMk cId="59178747" sldId="261"/>
            <ac:spMk id="4" creationId="{A78EC7FE-95ED-4F48-9FE9-8CB4ECB22A7C}"/>
          </ac:spMkLst>
        </pc:spChg>
        <pc:spChg chg="add mod">
          <ac:chgData name="Гість" userId="68ed887e531d2ee1" providerId="Windows Live" clId="Web-{CDDA88B1-2963-4C3C-9D6F-DF892ADFB7C5}" dt="2019-01-25T11:05:53.568" v="629" actId="14100"/>
          <ac:spMkLst>
            <pc:docMk/>
            <pc:sldMk cId="59178747" sldId="261"/>
            <ac:spMk id="5" creationId="{FEEF6517-6278-4220-AF7D-B228FE8202E1}"/>
          </ac:spMkLst>
        </pc:sp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59178747" sldId="261"/>
            <ac:picMk id="2" creationId="{B95F9DC4-711B-41CE-866C-51F40BAC74AE}"/>
          </ac:picMkLst>
        </pc:picChg>
      </pc:sldChg>
      <pc:sldChg chg="addSp delSp modSp add del mod replId setBg setClrOvrMap delDesignElem">
        <pc:chgData name="Гість" userId="68ed887e531d2ee1" providerId="Windows Live" clId="Web-{CDDA88B1-2963-4C3C-9D6F-DF892ADFB7C5}" dt="2019-01-25T11:07:52.585" v="644"/>
        <pc:sldMkLst>
          <pc:docMk/>
          <pc:sldMk cId="1851841412" sldId="262"/>
        </pc:sldMkLst>
        <pc:spChg chg="add del mod">
          <ac:chgData name="Гість" userId="68ed887e531d2ee1" providerId="Windows Live" clId="Web-{CDDA88B1-2963-4C3C-9D6F-DF892ADFB7C5}" dt="2019-01-25T11:02:37.333" v="603"/>
          <ac:spMkLst>
            <pc:docMk/>
            <pc:sldMk cId="1851841412" sldId="262"/>
            <ac:spMk id="4" creationId="{D1DED0AF-AED9-4EE6-8931-939AF73BD0D0}"/>
          </ac:spMkLst>
        </pc:spChg>
        <pc:spChg chg="add mod">
          <ac:chgData name="Гість" userId="68ed887e531d2ee1" providerId="Windows Live" clId="Web-{CDDA88B1-2963-4C3C-9D6F-DF892ADFB7C5}" dt="2019-01-25T11:05:03.693" v="625"/>
          <ac:spMkLst>
            <pc:docMk/>
            <pc:sldMk cId="1851841412" sldId="262"/>
            <ac:spMk id="11" creationId="{1F94DC1C-47D1-41D7-8B1B-9A036D614027}"/>
          </ac:spMkLst>
        </pc:spChg>
        <pc:spChg chg="add mod">
          <ac:chgData name="Гість" userId="68ed887e531d2ee1" providerId="Windows Live" clId="Web-{CDDA88B1-2963-4C3C-9D6F-DF892ADFB7C5}" dt="2019-01-25T11:05:03.693" v="625"/>
          <ac:spMkLst>
            <pc:docMk/>
            <pc:sldMk cId="1851841412" sldId="262"/>
            <ac:spMk id="15" creationId="{AC12A592-C02D-46EF-8E1F-9335DB8D71DF}"/>
          </ac:spMkLst>
        </pc:spChg>
        <pc:spChg chg="add mod">
          <ac:chgData name="Гість" userId="68ed887e531d2ee1" providerId="Windows Live" clId="Web-{CDDA88B1-2963-4C3C-9D6F-DF892ADFB7C5}" dt="2019-01-25T11:05:03.693" v="625"/>
          <ac:spMkLst>
            <pc:docMk/>
            <pc:sldMk cId="1851841412" sldId="262"/>
            <ac:spMk id="17" creationId="{24005816-5BCA-4665-8A58-5580F8E9C84A}"/>
          </ac:spMkLst>
        </pc:spChg>
        <pc:grpChg chg="add mod">
          <ac:chgData name="Гість" userId="68ed887e531d2ee1" providerId="Windows Live" clId="Web-{CDDA88B1-2963-4C3C-9D6F-DF892ADFB7C5}" dt="2019-01-25T11:05:03.693" v="625"/>
          <ac:grpSpMkLst>
            <pc:docMk/>
            <pc:sldMk cId="1851841412" sldId="262"/>
            <ac:grpSpMk id="19" creationId="{BF07F359-8CA3-4854-91E7-EE6004020511}"/>
          </ac:grpSpMkLst>
        </pc:grpChg>
        <pc:picChg chg="add del mod ord">
          <ac:chgData name="Гість" userId="68ed887e531d2ee1" providerId="Windows Live" clId="Web-{CDDA88B1-2963-4C3C-9D6F-DF892ADFB7C5}" dt="2019-01-25T11:07:48.288" v="643"/>
          <ac:picMkLst>
            <pc:docMk/>
            <pc:sldMk cId="1851841412" sldId="262"/>
            <ac:picMk id="2" creationId="{1229E372-89F8-48A6-B5F6-E0687C84C9BF}"/>
          </ac:picMkLst>
        </pc:picChg>
        <pc:picChg chg="add mod ord">
          <ac:chgData name="Гість" userId="68ed887e531d2ee1" providerId="Windows Live" clId="Web-{CDDA88B1-2963-4C3C-9D6F-DF892ADFB7C5}" dt="2019-01-25T11:06:12.772" v="632"/>
          <ac:picMkLst>
            <pc:docMk/>
            <pc:sldMk cId="1851841412" sldId="262"/>
            <ac:picMk id="9" creationId="{6AF6706C-CF07-43A1-BCC4-CBA5D33820DA}"/>
          </ac:picMkLst>
        </pc:picChg>
        <pc:picChg chg="add mod">
          <ac:chgData name="Гість" userId="68ed887e531d2ee1" providerId="Windows Live" clId="Web-{CDDA88B1-2963-4C3C-9D6F-DF892ADFB7C5}" dt="2019-01-25T11:05:03.693" v="625"/>
          <ac:picMkLst>
            <pc:docMk/>
            <pc:sldMk cId="1851841412" sldId="262"/>
            <ac:picMk id="13" creationId="{811383CE-CE86-4E1C-B289-798EB9E6E0E5}"/>
          </ac:picMkLst>
        </pc:picChg>
      </pc:sldChg>
      <pc:sldChg chg="addSp delSp modSp new mod setBg">
        <pc:chgData name="Гість" userId="68ed887e531d2ee1" providerId="Windows Live" clId="Web-{CDDA88B1-2963-4C3C-9D6F-DF892ADFB7C5}" dt="2019-01-25T11:18:10.025" v="725" actId="1076"/>
        <pc:sldMkLst>
          <pc:docMk/>
          <pc:sldMk cId="1972709531" sldId="262"/>
        </pc:sldMkLst>
        <pc:spChg chg="del">
          <ac:chgData name="Гість" userId="68ed887e531d2ee1" providerId="Windows Live" clId="Web-{CDDA88B1-2963-4C3C-9D6F-DF892ADFB7C5}" dt="2019-01-25T11:13:10.664" v="693"/>
          <ac:spMkLst>
            <pc:docMk/>
            <pc:sldMk cId="1972709531" sldId="262"/>
            <ac:spMk id="2" creationId="{854C239E-3F17-4446-A1E8-3C34383126A9}"/>
          </ac:spMkLst>
        </pc:spChg>
        <pc:spChg chg="del">
          <ac:chgData name="Гість" userId="68ed887e531d2ee1" providerId="Windows Live" clId="Web-{CDDA88B1-2963-4C3C-9D6F-DF892ADFB7C5}" dt="2019-01-25T11:13:08.852" v="692"/>
          <ac:spMkLst>
            <pc:docMk/>
            <pc:sldMk cId="1972709531" sldId="262"/>
            <ac:spMk id="3" creationId="{12357323-246F-4E8F-93FA-A35497067B2A}"/>
          </ac:spMkLst>
        </pc:spChg>
        <pc:spChg chg="add mod">
          <ac:chgData name="Гість" userId="68ed887e531d2ee1" providerId="Windows Live" clId="Web-{CDDA88B1-2963-4C3C-9D6F-DF892ADFB7C5}" dt="2019-01-25T11:18:10.025" v="725" actId="1076"/>
          <ac:spMkLst>
            <pc:docMk/>
            <pc:sldMk cId="1972709531" sldId="262"/>
            <ac:spMk id="7" creationId="{C06AF49F-1661-47F1-997B-648531ACCFEA}"/>
          </ac:spMkLst>
        </pc:spChg>
        <pc:picChg chg="add mod">
          <ac:chgData name="Гість" userId="68ed887e531d2ee1" providerId="Windows Live" clId="Web-{CDDA88B1-2963-4C3C-9D6F-DF892ADFB7C5}" dt="2019-01-25T11:16:34.337" v="705" actId="14100"/>
          <ac:picMkLst>
            <pc:docMk/>
            <pc:sldMk cId="1972709531" sldId="262"/>
            <ac:picMk id="4" creationId="{41A1D009-8519-49A2-B7F7-529D696C9C05}"/>
          </ac:picMkLst>
        </pc:picChg>
        <pc:picChg chg="add">
          <ac:chgData name="Гість" userId="68ed887e531d2ee1" providerId="Windows Live" clId="Web-{CDDA88B1-2963-4C3C-9D6F-DF892ADFB7C5}" dt="2019-01-25T11:15:47.915" v="697"/>
          <ac:picMkLst>
            <pc:docMk/>
            <pc:sldMk cId="1972709531" sldId="262"/>
            <ac:picMk id="6" creationId="{8BEA9AF1-EF35-4EC4-862B-93C14919B564}"/>
          </ac:picMkLst>
        </pc:picChg>
        <pc:picChg chg="add del">
          <ac:chgData name="Гість" userId="68ed887e531d2ee1" providerId="Windows Live" clId="Web-{CDDA88B1-2963-4C3C-9D6F-DF892ADFB7C5}" dt="2019-01-25T11:15:47.556" v="696"/>
          <ac:picMkLst>
            <pc:docMk/>
            <pc:sldMk cId="1972709531" sldId="262"/>
            <ac:picMk id="9" creationId="{8BEA9AF1-EF35-4EC4-862B-93C14919B564}"/>
          </ac:picMkLst>
        </pc:picChg>
      </pc:sldChg>
      <pc:sldChg chg="addSp delSp modSp add del mod replId setBg setClrOvrMap">
        <pc:chgData name="Гість" userId="68ed887e531d2ee1" providerId="Windows Live" clId="Web-{CDDA88B1-2963-4C3C-9D6F-DF892ADFB7C5}" dt="2019-01-25T10:50:35.111" v="461"/>
        <pc:sldMkLst>
          <pc:docMk/>
          <pc:sldMk cId="2624123383" sldId="262"/>
        </pc:sldMkLst>
        <pc:spChg chg="add mod">
          <ac:chgData name="Гість" userId="68ed887e531d2ee1" providerId="Windows Live" clId="Web-{CDDA88B1-2963-4C3C-9D6F-DF892ADFB7C5}" dt="2019-01-25T10:50:32.579" v="458" actId="20577"/>
          <ac:spMkLst>
            <pc:docMk/>
            <pc:sldMk cId="2624123383" sldId="262"/>
            <ac:spMk id="4" creationId="{C7F4321D-FA60-4434-A2C4-E9869851C409}"/>
          </ac:spMkLst>
        </pc:spChg>
        <pc:spChg chg="add">
          <ac:chgData name="Гість" userId="68ed887e531d2ee1" providerId="Windows Live" clId="Web-{CDDA88B1-2963-4C3C-9D6F-DF892ADFB7C5}" dt="2019-01-25T10:49:14.048" v="448"/>
          <ac:spMkLst>
            <pc:docMk/>
            <pc:sldMk cId="2624123383" sldId="262"/>
            <ac:spMk id="9" creationId="{4C6EE464-2D4F-4B2E-8F34-D868AE645620}"/>
          </ac:spMkLst>
        </pc:spChg>
        <pc:spChg chg="add">
          <ac:chgData name="Гість" userId="68ed887e531d2ee1" providerId="Windows Live" clId="Web-{CDDA88B1-2963-4C3C-9D6F-DF892ADFB7C5}" dt="2019-01-25T10:49:14.048" v="448"/>
          <ac:spMkLst>
            <pc:docMk/>
            <pc:sldMk cId="2624123383" sldId="262"/>
            <ac:spMk id="11" creationId="{5A5AC8FB-FA4F-4577-B2E6-8B3AEBE63226}"/>
          </ac:spMkLst>
        </pc:spChg>
        <pc:picChg chg="add del mod ord">
          <ac:chgData name="Гість" userId="68ed887e531d2ee1" providerId="Windows Live" clId="Web-{CDDA88B1-2963-4C3C-9D6F-DF892ADFB7C5}" dt="2019-01-25T10:50:28.908" v="457"/>
          <ac:picMkLst>
            <pc:docMk/>
            <pc:sldMk cId="2624123383" sldId="262"/>
            <ac:picMk id="2" creationId="{AC548EE8-C0D5-4881-B285-81926A144B0D}"/>
          </ac:picMkLst>
        </pc:picChg>
        <pc:picChg chg="add">
          <ac:chgData name="Гість" userId="68ed887e531d2ee1" providerId="Windows Live" clId="Web-{CDDA88B1-2963-4C3C-9D6F-DF892ADFB7C5}" dt="2019-01-25T10:49:14.048" v="448"/>
          <ac:picMkLst>
            <pc:docMk/>
            <pc:sldMk cId="2624123383" sldId="262"/>
            <ac:picMk id="7" creationId="{8BEA9AF1-EF35-4EC4-862B-93C14919B564}"/>
          </ac:picMkLst>
        </pc:picChg>
      </pc:sldChg>
      <pc:sldChg chg="addSp delSp modSp new mod setBg">
        <pc:chgData name="Гість" userId="68ed887e531d2ee1" providerId="Windows Live" clId="Web-{CDDA88B1-2963-4C3C-9D6F-DF892ADFB7C5}" dt="2019-01-25T11:28:41.356" v="875"/>
        <pc:sldMkLst>
          <pc:docMk/>
          <pc:sldMk cId="2487651308" sldId="263"/>
        </pc:sldMkLst>
        <pc:spChg chg="del">
          <ac:chgData name="Гість" userId="68ed887e531d2ee1" providerId="Windows Live" clId="Web-{CDDA88B1-2963-4C3C-9D6F-DF892ADFB7C5}" dt="2019-01-25T11:18:40.838" v="728"/>
          <ac:spMkLst>
            <pc:docMk/>
            <pc:sldMk cId="2487651308" sldId="263"/>
            <ac:spMk id="2" creationId="{61AC9105-8023-4596-BD9B-C7BCA915930F}"/>
          </ac:spMkLst>
        </pc:spChg>
        <pc:spChg chg="del">
          <ac:chgData name="Гість" userId="68ed887e531d2ee1" providerId="Windows Live" clId="Web-{CDDA88B1-2963-4C3C-9D6F-DF892ADFB7C5}" dt="2019-01-25T11:18:40.619" v="727"/>
          <ac:spMkLst>
            <pc:docMk/>
            <pc:sldMk cId="2487651308" sldId="263"/>
            <ac:spMk id="3" creationId="{4199F3DA-41FE-4388-BD13-2D1C0DF43A1F}"/>
          </ac:spMkLst>
        </pc:spChg>
        <pc:spChg chg="add del mod ord">
          <ac:chgData name="Гість" userId="68ed887e531d2ee1" providerId="Windows Live" clId="Web-{CDDA88B1-2963-4C3C-9D6F-DF892ADFB7C5}" dt="2019-01-25T11:24:12.183" v="739"/>
          <ac:spMkLst>
            <pc:docMk/>
            <pc:sldMk cId="2487651308" sldId="263"/>
            <ac:spMk id="6" creationId="{8D121FB0-4275-4FEC-BA25-9C399AEF0FE7}"/>
          </ac:spMkLst>
        </pc:spChg>
        <pc:spChg chg="add mod">
          <ac:chgData name="Гість" userId="68ed887e531d2ee1" providerId="Windows Live" clId="Web-{CDDA88B1-2963-4C3C-9D6F-DF892ADFB7C5}" dt="2019-01-25T11:28:41.356" v="875"/>
          <ac:spMkLst>
            <pc:docMk/>
            <pc:sldMk cId="2487651308" sldId="263"/>
            <ac:spMk id="12" creationId="{CDF89A75-0184-4C5A-B785-7945623A2F0C}"/>
          </ac:spMkLst>
        </pc:spChg>
        <pc:spChg chg="add del">
          <ac:chgData name="Гість" userId="68ed887e531d2ee1" providerId="Windows Live" clId="Web-{CDDA88B1-2963-4C3C-9D6F-DF892ADFB7C5}" dt="2019-01-25T11:23:59.746" v="736"/>
          <ac:spMkLst>
            <pc:docMk/>
            <pc:sldMk cId="2487651308" sldId="263"/>
            <ac:spMk id="18" creationId="{F4A20210-FA90-4B6D-8D2E-1B90054E097A}"/>
          </ac:spMkLst>
        </pc:spChg>
        <pc:spChg chg="add del">
          <ac:chgData name="Гість" userId="68ed887e531d2ee1" providerId="Windows Live" clId="Web-{CDDA88B1-2963-4C3C-9D6F-DF892ADFB7C5}" dt="2019-01-25T11:23:59.746" v="736"/>
          <ac:spMkLst>
            <pc:docMk/>
            <pc:sldMk cId="2487651308" sldId="263"/>
            <ac:spMk id="20" creationId="{39213B44-68B7-47E7-B506-5C79FCF80924}"/>
          </ac:spMkLst>
        </pc:spChg>
        <pc:spChg chg="add del">
          <ac:chgData name="Гість" userId="68ed887e531d2ee1" providerId="Windows Live" clId="Web-{CDDA88B1-2963-4C3C-9D6F-DF892ADFB7C5}" dt="2019-01-25T11:24:47.277" v="746"/>
          <ac:spMkLst>
            <pc:docMk/>
            <pc:sldMk cId="2487651308" sldId="263"/>
            <ac:spMk id="109" creationId="{DE6F2CF7-0423-4CC7-90FD-1FEBA0CA5B4D}"/>
          </ac:spMkLst>
        </pc:spChg>
        <pc:grpChg chg="add del">
          <ac:chgData name="Гість" userId="68ed887e531d2ee1" providerId="Windows Live" clId="Web-{CDDA88B1-2963-4C3C-9D6F-DF892ADFB7C5}" dt="2019-01-25T11:23:59.746" v="736"/>
          <ac:grpSpMkLst>
            <pc:docMk/>
            <pc:sldMk cId="2487651308" sldId="263"/>
            <ac:grpSpMk id="22" creationId="{39084D60-65A6-45F8-8C17-3529E43F1C39}"/>
          </ac:grpSpMkLst>
        </pc:grpChg>
        <pc:picChg chg="add del mod">
          <ac:chgData name="Гість" userId="68ed887e531d2ee1" providerId="Windows Live" clId="Web-{CDDA88B1-2963-4C3C-9D6F-DF892ADFB7C5}" dt="2019-01-25T11:22:59.636" v="732"/>
          <ac:picMkLst>
            <pc:docMk/>
            <pc:sldMk cId="2487651308" sldId="263"/>
            <ac:picMk id="4" creationId="{8CCA6A3C-9BCB-416F-9B12-9C4AF3130C32}"/>
          </ac:picMkLst>
        </pc:picChg>
        <pc:picChg chg="add del mod">
          <ac:chgData name="Гість" userId="68ed887e531d2ee1" providerId="Windows Live" clId="Web-{CDDA88B1-2963-4C3C-9D6F-DF892ADFB7C5}" dt="2019-01-25T11:24:10.558" v="738"/>
          <ac:picMkLst>
            <pc:docMk/>
            <pc:sldMk cId="2487651308" sldId="263"/>
            <ac:picMk id="7" creationId="{628AB851-7198-4576-83C6-08BC4A84040C}"/>
          </ac:picMkLst>
        </pc:picChg>
        <pc:picChg chg="add del">
          <ac:chgData name="Гість" userId="68ed887e531d2ee1" providerId="Windows Live" clId="Web-{CDDA88B1-2963-4C3C-9D6F-DF892ADFB7C5}" dt="2019-01-25T11:23:31.871" v="734"/>
          <ac:picMkLst>
            <pc:docMk/>
            <pc:sldMk cId="2487651308" sldId="263"/>
            <ac:picMk id="9" creationId="{8BEA9AF1-EF35-4EC4-862B-93C14919B564}"/>
          </ac:picMkLst>
        </pc:picChg>
        <pc:picChg chg="add mod">
          <ac:chgData name="Гість" userId="68ed887e531d2ee1" providerId="Windows Live" clId="Web-{CDDA88B1-2963-4C3C-9D6F-DF892ADFB7C5}" dt="2019-01-25T11:24:47.277" v="746"/>
          <ac:picMkLst>
            <pc:docMk/>
            <pc:sldMk cId="2487651308" sldId="263"/>
            <ac:picMk id="10" creationId="{74DDD613-F2C7-4E99-A27A-097DE2E53912}"/>
          </ac:picMkLst>
        </pc:picChg>
        <pc:picChg chg="add del">
          <ac:chgData name="Гість" userId="68ed887e531d2ee1" providerId="Windows Live" clId="Web-{CDDA88B1-2963-4C3C-9D6F-DF892ADFB7C5}" dt="2019-01-25T11:23:59.746" v="736"/>
          <ac:picMkLst>
            <pc:docMk/>
            <pc:sldMk cId="2487651308" sldId="263"/>
            <ac:picMk id="14" creationId="{CBECFFDC-94DB-4DA3-94FE-22FEDDA8FA30}"/>
          </ac:picMkLst>
        </pc:picChg>
        <pc:picChg chg="add del">
          <ac:chgData name="Гість" userId="68ed887e531d2ee1" providerId="Windows Live" clId="Web-{CDDA88B1-2963-4C3C-9D6F-DF892ADFB7C5}" dt="2019-01-25T11:23:59.746" v="736"/>
          <ac:picMkLst>
            <pc:docMk/>
            <pc:sldMk cId="2487651308" sldId="263"/>
            <ac:picMk id="16" creationId="{545F67A4-7428-47F3-AE14-8CA43D976E11}"/>
          </ac:picMkLst>
        </pc:picChg>
        <pc:picChg chg="add del">
          <ac:chgData name="Гість" userId="68ed887e531d2ee1" providerId="Windows Live" clId="Web-{CDDA88B1-2963-4C3C-9D6F-DF892ADFB7C5}" dt="2019-01-25T11:24:47.277" v="746"/>
          <ac:picMkLst>
            <pc:docMk/>
            <pc:sldMk cId="2487651308" sldId="263"/>
            <ac:picMk id="105" creationId="{CBECFFDC-94DB-4DA3-94FE-22FEDDA8FA30}"/>
          </ac:picMkLst>
        </pc:picChg>
        <pc:picChg chg="add del">
          <ac:chgData name="Гість" userId="68ed887e531d2ee1" providerId="Windows Live" clId="Web-{CDDA88B1-2963-4C3C-9D6F-DF892ADFB7C5}" dt="2019-01-25T11:24:47.277" v="746"/>
          <ac:picMkLst>
            <pc:docMk/>
            <pc:sldMk cId="2487651308" sldId="263"/>
            <ac:picMk id="107" creationId="{F28C5E77-0080-4457-B42A-3E5420A7C8DC}"/>
          </ac:picMkLst>
        </pc:picChg>
        <pc:picChg chg="add">
          <ac:chgData name="Гість" userId="68ed887e531d2ee1" providerId="Windows Live" clId="Web-{CDDA88B1-2963-4C3C-9D6F-DF892ADFB7C5}" dt="2019-01-25T11:24:47.277" v="746"/>
          <ac:picMkLst>
            <pc:docMk/>
            <pc:sldMk cId="2487651308" sldId="263"/>
            <ac:picMk id="114" creationId="{8BEA9AF1-EF35-4EC4-862B-93C14919B564}"/>
          </ac:picMkLst>
        </pc:picChg>
      </pc:sldChg>
      <pc:sldChg chg="addSp delSp modSp new mod setBg">
        <pc:chgData name="Гість" userId="68ed887e531d2ee1" providerId="Windows Live" clId="Web-{CDDA88B1-2963-4C3C-9D6F-DF892ADFB7C5}" dt="2019-01-25T11:37:05.453" v="895"/>
        <pc:sldMkLst>
          <pc:docMk/>
          <pc:sldMk cId="3631274606" sldId="264"/>
        </pc:sldMkLst>
        <pc:spChg chg="del">
          <ac:chgData name="Гість" userId="68ed887e531d2ee1" providerId="Windows Live" clId="Web-{CDDA88B1-2963-4C3C-9D6F-DF892ADFB7C5}" dt="2019-01-25T11:30:49.670" v="885"/>
          <ac:spMkLst>
            <pc:docMk/>
            <pc:sldMk cId="3631274606" sldId="264"/>
            <ac:spMk id="2" creationId="{AA5BA0FE-B683-474A-B0DE-0DDD00130E58}"/>
          </ac:spMkLst>
        </pc:spChg>
        <pc:spChg chg="del">
          <ac:chgData name="Гість" userId="68ed887e531d2ee1" providerId="Windows Live" clId="Web-{CDDA88B1-2963-4C3C-9D6F-DF892ADFB7C5}" dt="2019-01-25T11:30:47.966" v="884"/>
          <ac:spMkLst>
            <pc:docMk/>
            <pc:sldMk cId="3631274606" sldId="264"/>
            <ac:spMk id="3" creationId="{439E3A28-3D2D-448D-BBFB-C233ED9D5623}"/>
          </ac:spMkLst>
        </pc:spChg>
        <pc:spChg chg="add">
          <ac:chgData name="Гість" userId="68ed887e531d2ee1" providerId="Windows Live" clId="Web-{CDDA88B1-2963-4C3C-9D6F-DF892ADFB7C5}" dt="2019-01-25T11:37:05.453" v="895"/>
          <ac:spMkLst>
            <pc:docMk/>
            <pc:sldMk cId="3631274606" sldId="264"/>
            <ac:spMk id="8" creationId="{B22BA50C-38DC-4558-8A90-925520DEF64D}"/>
          </ac:spMkLst>
        </pc:spChg>
        <pc:picChg chg="add del mod">
          <ac:chgData name="Гість" userId="68ed887e531d2ee1" providerId="Windows Live" clId="Web-{CDDA88B1-2963-4C3C-9D6F-DF892ADFB7C5}" dt="2019-01-25T11:33:05.420" v="888"/>
          <ac:picMkLst>
            <pc:docMk/>
            <pc:sldMk cId="3631274606" sldId="264"/>
            <ac:picMk id="4" creationId="{FE59A9E5-F5A6-4228-B7EB-9D735EFD170C}"/>
          </ac:picMkLst>
        </pc:picChg>
        <pc:picChg chg="add mod">
          <ac:chgData name="Гість" userId="68ed887e531d2ee1" providerId="Windows Live" clId="Web-{CDDA88B1-2963-4C3C-9D6F-DF892ADFB7C5}" dt="2019-01-25T11:36:45.031" v="894"/>
          <ac:picMkLst>
            <pc:docMk/>
            <pc:sldMk cId="3631274606" sldId="264"/>
            <ac:picMk id="6" creationId="{083224F9-A424-422B-BC9F-3CAC93505B1C}"/>
          </ac:picMkLst>
        </pc:picChg>
        <pc:picChg chg="add del">
          <ac:chgData name="Гість" userId="68ed887e531d2ee1" providerId="Windows Live" clId="Web-{CDDA88B1-2963-4C3C-9D6F-DF892ADFB7C5}" dt="2019-01-25T11:36:45.031" v="894"/>
          <ac:picMkLst>
            <pc:docMk/>
            <pc:sldMk cId="3631274606" sldId="264"/>
            <ac:picMk id="9" creationId="{8BEA9AF1-EF35-4EC4-862B-93C14919B564}"/>
          </ac:picMkLst>
        </pc:picChg>
        <pc:picChg chg="add">
          <ac:chgData name="Гість" userId="68ed887e531d2ee1" providerId="Windows Live" clId="Web-{CDDA88B1-2963-4C3C-9D6F-DF892ADFB7C5}" dt="2019-01-25T11:36:45.031" v="894"/>
          <ac:picMkLst>
            <pc:docMk/>
            <pc:sldMk cId="3631274606" sldId="264"/>
            <ac:picMk id="14" creationId="{8BEA9AF1-EF35-4EC4-862B-93C14919B564}"/>
          </ac:picMkLst>
        </pc:picChg>
      </pc:sldChg>
      <pc:sldChg chg="addSp delSp modSp new">
        <pc:chgData name="Гість" userId="68ed887e531d2ee1" providerId="Windows Live" clId="Web-{CDDA88B1-2963-4C3C-9D6F-DF892ADFB7C5}" dt="2019-01-25T11:40:05.438" v="903" actId="14100"/>
        <pc:sldMkLst>
          <pc:docMk/>
          <pc:sldMk cId="4019373743" sldId="265"/>
        </pc:sldMkLst>
        <pc:spChg chg="del">
          <ac:chgData name="Гість" userId="68ed887e531d2ee1" providerId="Windows Live" clId="Web-{CDDA88B1-2963-4C3C-9D6F-DF892ADFB7C5}" dt="2019-01-25T11:38:52.359" v="898"/>
          <ac:spMkLst>
            <pc:docMk/>
            <pc:sldMk cId="4019373743" sldId="265"/>
            <ac:spMk id="2" creationId="{EEEF3664-2BAF-48CF-99FD-B09E15D0DE96}"/>
          </ac:spMkLst>
        </pc:spChg>
        <pc:spChg chg="del">
          <ac:chgData name="Гість" userId="68ed887e531d2ee1" providerId="Windows Live" clId="Web-{CDDA88B1-2963-4C3C-9D6F-DF892ADFB7C5}" dt="2019-01-25T11:38:51.109" v="897"/>
          <ac:spMkLst>
            <pc:docMk/>
            <pc:sldMk cId="4019373743" sldId="265"/>
            <ac:spMk id="3" creationId="{6D7C94AD-07EC-4297-839D-82DB4AFAFC35}"/>
          </ac:spMkLst>
        </pc:spChg>
        <pc:picChg chg="add mod">
          <ac:chgData name="Гість" userId="68ed887e531d2ee1" providerId="Windows Live" clId="Web-{CDDA88B1-2963-4C3C-9D6F-DF892ADFB7C5}" dt="2019-01-25T11:40:05.438" v="903" actId="14100"/>
          <ac:picMkLst>
            <pc:docMk/>
            <pc:sldMk cId="4019373743" sldId="265"/>
            <ac:picMk id="4" creationId="{1A478E4C-0F39-444C-AC4B-5144A7AE51E0}"/>
          </ac:picMkLst>
        </pc:picChg>
      </pc:sldChg>
      <pc:sldMasterChg chg="modSp modSldLayout">
        <pc:chgData name="Гість" userId="68ed887e531d2ee1" providerId="Windows Live" clId="Web-{CDDA88B1-2963-4C3C-9D6F-DF892ADFB7C5}" dt="2019-01-25T11:05:03.693" v="625"/>
        <pc:sldMasterMkLst>
          <pc:docMk/>
          <pc:sldMasterMk cId="2422889089" sldId="2147483690"/>
        </pc:sldMasterMkLst>
        <pc:spChg chg="mod">
          <ac:chgData name="Гість" userId="68ed887e531d2ee1" providerId="Windows Live" clId="Web-{CDDA88B1-2963-4C3C-9D6F-DF892ADFB7C5}" dt="2019-01-25T11:05:03.693" v="625"/>
          <ac:spMkLst>
            <pc:docMk/>
            <pc:sldMasterMk cId="2422889089" sldId="2147483690"/>
            <ac:spMk id="2" creationId="{00000000-0000-0000-0000-000000000000}"/>
          </ac:spMkLst>
        </pc:spChg>
        <pc:spChg chg="mod">
          <ac:chgData name="Гість" userId="68ed887e531d2ee1" providerId="Windows Live" clId="Web-{CDDA88B1-2963-4C3C-9D6F-DF892ADFB7C5}" dt="2019-01-25T11:05:03.693" v="625"/>
          <ac:spMkLst>
            <pc:docMk/>
            <pc:sldMasterMk cId="2422889089" sldId="2147483690"/>
            <ac:spMk id="3" creationId="{00000000-0000-0000-0000-000000000000}"/>
          </ac:spMkLst>
        </pc:spChg>
        <pc:spChg chg="mod">
          <ac:chgData name="Гість" userId="68ed887e531d2ee1" providerId="Windows Live" clId="Web-{CDDA88B1-2963-4C3C-9D6F-DF892ADFB7C5}" dt="2019-01-25T11:05:03.693" v="625"/>
          <ac:spMkLst>
            <pc:docMk/>
            <pc:sldMasterMk cId="2422889089" sldId="2147483690"/>
            <ac:spMk id="4" creationId="{00000000-0000-0000-0000-000000000000}"/>
          </ac:spMkLst>
        </pc:spChg>
        <pc:spChg chg="mod">
          <ac:chgData name="Гість" userId="68ed887e531d2ee1" providerId="Windows Live" clId="Web-{CDDA88B1-2963-4C3C-9D6F-DF892ADFB7C5}" dt="2019-01-25T11:05:03.693" v="625"/>
          <ac:spMkLst>
            <pc:docMk/>
            <pc:sldMasterMk cId="2422889089" sldId="2147483690"/>
            <ac:spMk id="5" creationId="{00000000-0000-0000-0000-000000000000}"/>
          </ac:spMkLst>
        </pc:spChg>
        <pc:spChg chg="mod">
          <ac:chgData name="Гість" userId="68ed887e531d2ee1" providerId="Windows Live" clId="Web-{CDDA88B1-2963-4C3C-9D6F-DF892ADFB7C5}" dt="2019-01-25T11:05:03.693" v="625"/>
          <ac:spMkLst>
            <pc:docMk/>
            <pc:sldMasterMk cId="2422889089" sldId="2147483690"/>
            <ac:spMk id="6" creationId="{00000000-0000-0000-0000-000000000000}"/>
          </ac:spMkLst>
        </pc:sp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285485219" sldId="2147483691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85485219" sldId="2147483691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85485219" sldId="2147483691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85485219" sldId="2147483691"/>
              <ac:spMk id="4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85485219" sldId="2147483691"/>
              <ac:spMk id="5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85485219" sldId="2147483691"/>
              <ac:spMk id="6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285485219" sldId="2147483691"/>
              <ac:picMk id="7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659259915" sldId="2147483692"/>
          </pc:sldLayoutMkLst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659259915" sldId="2147483692"/>
              <ac:picMk id="7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1371867388" sldId="2147483693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371867388" sldId="2147483693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371867388" sldId="2147483693"/>
              <ac:spMk id="3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1371867388" sldId="2147483693"/>
              <ac:picMk id="7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1595655792" sldId="2147483694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595655792" sldId="2147483694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595655792" sldId="2147483694"/>
              <ac:spMk id="4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1595655792" sldId="2147483694"/>
              <ac:picMk id="8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273616458" sldId="2147483695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73616458" sldId="2147483695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73616458" sldId="2147483695"/>
              <ac:spMk id="4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73616458" sldId="2147483695"/>
              <ac:spMk id="5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73616458" sldId="2147483695"/>
              <ac:spMk id="6" creationId="{00000000-0000-0000-0000-000000000000}"/>
            </ac:spMkLst>
          </pc:sp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916749965" sldId="2147483696"/>
          </pc:sldLayoutMkLst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916749965" sldId="2147483696"/>
              <ac:picMk id="6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2423842221" sldId="2147483697"/>
          </pc:sldLayoutMkLst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2423842221" sldId="2147483697"/>
              <ac:picMk id="5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2273445810" sldId="2147483698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273445810" sldId="2147483698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273445810" sldId="2147483698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273445810" sldId="2147483698"/>
              <ac:spMk id="4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2273445810" sldId="2147483698"/>
              <ac:picMk id="8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2986466944" sldId="2147483699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986466944" sldId="2147483699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986466944" sldId="2147483699"/>
              <ac:spMk id="4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986466944" sldId="2147483699"/>
              <ac:spMk id="14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2986466944" sldId="2147483699"/>
              <ac:picMk id="8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1270606922" sldId="2147483700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70606922" sldId="2147483700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70606922" sldId="2147483700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70606922" sldId="2147483700"/>
              <ac:spMk id="4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1270606922" sldId="2147483700"/>
              <ac:picMk id="8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4220146388" sldId="2147483701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4220146388" sldId="2147483701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4220146388" sldId="2147483701"/>
              <ac:spMk id="3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4220146388" sldId="2147483701"/>
              <ac:picMk id="7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126749317" sldId="2147483702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6749317" sldId="2147483702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6749317" sldId="2147483702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6749317" sldId="2147483702"/>
              <ac:spMk id="10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6749317" sldId="2147483702"/>
              <ac:spMk id="11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26749317" sldId="2147483702"/>
              <ac:spMk id="15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126749317" sldId="2147483702"/>
              <ac:picMk id="16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4015516670" sldId="2147483703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4015516670" sldId="2147483703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4015516670" sldId="2147483703"/>
              <ac:spMk id="3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4015516670" sldId="2147483703"/>
              <ac:picMk id="8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2330925788" sldId="2147483704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330925788" sldId="2147483704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330925788" sldId="2147483704"/>
              <ac:spMk id="10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330925788" sldId="2147483704"/>
              <ac:spMk id="1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330925788" sldId="2147483704"/>
              <ac:spMk id="14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2330925788" sldId="2147483704"/>
              <ac:spMk id="16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2330925788" sldId="2147483704"/>
              <ac:picMk id="11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3090116424" sldId="2147483705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3090116424" sldId="2147483705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3090116424" sldId="2147483705"/>
              <ac:spMk id="3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3090116424" sldId="2147483705"/>
              <ac:spMk id="10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3090116424" sldId="2147483705"/>
              <ac:picMk id="8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1719596083" sldId="2147483706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1719596083" sldId="2147483706"/>
              <ac:spMk id="8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1719596083" sldId="2147483706"/>
              <ac:picMk id="7" creationId="{00000000-0000-0000-0000-000000000000}"/>
            </ac:picMkLst>
          </pc:picChg>
        </pc:sldLayoutChg>
        <pc:sldLayoutChg chg="modSp">
          <pc:chgData name="Гість" userId="68ed887e531d2ee1" providerId="Windows Live" clId="Web-{CDDA88B1-2963-4C3C-9D6F-DF892ADFB7C5}" dt="2019-01-25T11:05:03.693" v="625"/>
          <pc:sldLayoutMkLst>
            <pc:docMk/>
            <pc:sldMasterMk cId="2422889089" sldId="2147483690"/>
            <pc:sldLayoutMk cId="817801741" sldId="2147483707"/>
          </pc:sldLayoutMkLst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817801741" sldId="2147483707"/>
              <ac:spMk id="2" creationId="{00000000-0000-0000-0000-000000000000}"/>
            </ac:spMkLst>
          </pc:spChg>
          <pc:spChg chg="mod">
            <ac:chgData name="Гість" userId="68ed887e531d2ee1" providerId="Windows Live" clId="Web-{CDDA88B1-2963-4C3C-9D6F-DF892ADFB7C5}" dt="2019-01-25T11:05:03.693" v="625"/>
            <ac:spMkLst>
              <pc:docMk/>
              <pc:sldMasterMk cId="2422889089" sldId="2147483690"/>
              <pc:sldLayoutMk cId="817801741" sldId="2147483707"/>
              <ac:spMk id="3" creationId="{00000000-0000-0000-0000-000000000000}"/>
            </ac:spMkLst>
          </pc:spChg>
          <pc:picChg chg="mod">
            <ac:chgData name="Гість" userId="68ed887e531d2ee1" providerId="Windows Live" clId="Web-{CDDA88B1-2963-4C3C-9D6F-DF892ADFB7C5}" dt="2019-01-25T11:05:03.693" v="625"/>
            <ac:picMkLst>
              <pc:docMk/>
              <pc:sldMasterMk cId="2422889089" sldId="2147483690"/>
              <pc:sldLayoutMk cId="817801741" sldId="2147483707"/>
              <ac:picMk id="7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7C012-F9D9-4487-B756-0815AD7F159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098A4-F9F4-4697-A63A-A23C114E3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4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0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4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1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dirty="0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2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dirty="0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1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9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0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5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6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5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4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4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Відредагуйте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89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ÑÐ¸ÑÑÐ¹Ð½Ñ Ð»Ð¸Ñ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591"/>
            <a:ext cx="12192000" cy="6912591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18BA46-D362-46BE-B079-714A4D1FDB01}"/>
              </a:ext>
            </a:extLst>
          </p:cNvPr>
          <p:cNvSpPr txBox="1"/>
          <p:nvPr/>
        </p:nvSpPr>
        <p:spPr>
          <a:xfrm>
            <a:off x="0" y="1342899"/>
            <a:ext cx="12191999" cy="102155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День </a:t>
            </a:r>
            <a:r>
              <a:rPr lang="uk-UA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цивільного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ÐÐ°ÑÑÐ¸Ð½ÐºÐ¸ Ð¿Ð¾ Ð·Ð°Ð¿ÑÐ¾ÑÑ Ð·ÐµÐ¼Ð»ÐµÑÑÑÑ Ð°Ð½ÑÐ¼Ð°Ñ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ÐÐ°ÑÑÐ¸Ð½ÐºÐ¸ Ð¿Ð¾ Ð·Ð°Ð¿ÑÐ¾ÑÑ Ð·ÐµÐ¼Ð»ÐµÑÑÑÑ Ð°Ð½ÑÐ¼Ð°Ñ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ÐÐ°ÑÑÐ¸Ð½ÐºÐ¸ Ð¿Ð¾ Ð·Ð°Ð¿ÑÐ¾ÑÑ Ð·ÐµÐ¼Ð»ÐµÑÑÑÑ Ð°Ð½ÑÐ¼Ð°ÑÑÑ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807" y="0"/>
            <a:ext cx="7961194" cy="6858000"/>
          </a:xfrm>
          <a:prstGeom prst="rect">
            <a:avLst/>
          </a:prstGeom>
          <a:noFill/>
        </p:spPr>
      </p:pic>
      <p:pic>
        <p:nvPicPr>
          <p:cNvPr id="8196" name="Picture 4" descr="ÐÐ°ÑÑÐ¸Ð½ÐºÐ¸ Ð¿Ð¾ Ð·Ð°Ð¿ÑÐ¾ÑÑ ÑÐ¾Ð½ Ð´Ð»Ñ Ð¿ÑÐµÐ·ÐµÐ½ÑÐ°ÑÑÑ Ð±ÑÐ»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091"/>
            <a:ext cx="439457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23331"/>
            <a:ext cx="4258101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Землетруси</a:t>
            </a:r>
            <a:r>
              <a:rPr lang="uk-UA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 раптові струси земної поверхні, які ми відчуваємо як поштовхи і коливання. Тривають землетруси до кількох хвилин і можуть повторюватися.  Слабкі землетруси спричиняють у будинках дзенькіт посуду, розгойдування люстр. Під час сильних – тріскаються стіни в будинках, обвалюється стеля. Дуже сильні землетруси призводять до тріщин на поверхні землі, обвалів у горах, руйнування будівель.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ÐÐ°ÑÑÐ¸Ð½ÐºÐ¸ Ð¿Ð¾ Ð·Ð°Ð¿ÑÐ¾ÑÑ Ð²ÑÐ»ÐºÐ°Ð½ Ð°Ð½ÑÐ¼Ð°ÑÑÑ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741" y="0"/>
            <a:ext cx="6951260" cy="6858000"/>
          </a:xfrm>
          <a:prstGeom prst="rect">
            <a:avLst/>
          </a:prstGeom>
          <a:noFill/>
        </p:spPr>
      </p:pic>
      <p:pic>
        <p:nvPicPr>
          <p:cNvPr id="44038" name="Picture 6" descr="ÐÐ°ÑÑÐ¸Ð½ÐºÐ¸ Ð¿Ð¾ Ð·Ð°Ð¿ÑÐ¾ÑÑ ÑÐ¾Ð½ Ð´Ð»Ñ Ð¿ÑÐµÐ·ÐµÐ½ÑÐ°ÑÑÑ Ð±ÑÐ»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168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9432" y="504968"/>
            <a:ext cx="40670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Вулкан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вогнедихаючі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гори, завжди викликали у людей почуття жаху. Вулкан являє собою отвір у земній корі, крізь який із гарячих надр Землі виливається магма або розплавлені гірські породи. Вона швидко розтікається  у різні боки на тисячі метрів, залишаючи на своєму шляху спустошення і смерть.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4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2631">
            <a:off x="3183896" y="4617217"/>
            <a:ext cx="1865540" cy="1865540"/>
          </a:xfrm>
          <a:prstGeom prst="rect">
            <a:avLst/>
          </a:prstGeom>
          <a:noFill/>
        </p:spPr>
      </p:pic>
      <p:pic>
        <p:nvPicPr>
          <p:cNvPr id="44042" name="Picture 10" descr="ÐÐ°ÑÑÐ¸Ð½ÐºÐ¸ Ð¿Ð¾ Ð·Ð°Ð¿ÑÐ¾ÑÑ ÑÐ¼Ð°Ð¹Ð»Ð¸Ðº ÑÑÐ¼Ð½Ð¸Ð¹ Ð°Ð½ÑÐ¼Ð°ÑÑÑ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9325">
            <a:off x="96219" y="5091015"/>
            <a:ext cx="1604986" cy="1375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8BEA9AF1-EF35-4EC4-862B-93C14919B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Рисунок 4" descr="Зображення, що містить надворі, дерево, вода, отар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41A1D009-8519-49A2-B7F7-529D696C9C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45" r="1" b="1"/>
          <a:stretch/>
        </p:blipFill>
        <p:spPr>
          <a:xfrm>
            <a:off x="56391" y="10"/>
            <a:ext cx="12136728" cy="6857990"/>
          </a:xfrm>
          <a:custGeom>
            <a:avLst/>
            <a:gdLst>
              <a:gd name="connsiteX0" fmla="*/ 1192024 w 11159068"/>
              <a:gd name="connsiteY0" fmla="*/ 0 h 6858000"/>
              <a:gd name="connsiteX1" fmla="*/ 9967044 w 11159068"/>
              <a:gd name="connsiteY1" fmla="*/ 0 h 6858000"/>
              <a:gd name="connsiteX2" fmla="*/ 11159068 w 11159068"/>
              <a:gd name="connsiteY2" fmla="*/ 3433763 h 6858000"/>
              <a:gd name="connsiteX3" fmla="*/ 9971831 w 11159068"/>
              <a:gd name="connsiteY3" fmla="*/ 6858000 h 6858000"/>
              <a:gd name="connsiteX4" fmla="*/ 1187237 w 11159068"/>
              <a:gd name="connsiteY4" fmla="*/ 6858000 h 6858000"/>
              <a:gd name="connsiteX5" fmla="*/ 0 w 11159068"/>
              <a:gd name="connsiteY5" fmla="*/ 3433763 h 6858000"/>
              <a:gd name="connsiteX6" fmla="*/ 1192024 w 1115906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6AF49F-1661-47F1-997B-648531ACCFEA}"/>
              </a:ext>
            </a:extLst>
          </p:cNvPr>
          <p:cNvSpPr txBox="1"/>
          <p:nvPr/>
        </p:nvSpPr>
        <p:spPr>
          <a:xfrm>
            <a:off x="2601529" y="0"/>
            <a:ext cx="7279450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Повінь</a:t>
            </a:r>
            <a:r>
              <a:rPr lang="uk-UA" sz="22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- це стихійне лихо, що відзначається затопленням частини суші водою</a:t>
            </a:r>
            <a:r>
              <a:rPr lang="uk-UA" sz="2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. Повені</a:t>
            </a:r>
            <a:r>
              <a:rPr lang="uk-UA" sz="22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  позбавляють даху тисячі людей, знищують </a:t>
            </a:r>
            <a:r>
              <a:rPr lang="uk-UA" sz="2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посіви, змивають </a:t>
            </a:r>
            <a:r>
              <a:rPr lang="uk-UA" sz="22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родючий ґ</a:t>
            </a:r>
            <a:r>
              <a:rPr lang="uk-UA" sz="2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рунт </a:t>
            </a:r>
            <a:r>
              <a:rPr lang="uk-UA" sz="22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 навіть стають причиною загибелі </a:t>
            </a:r>
            <a:r>
              <a:rPr lang="uk-UA" sz="2200" b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людей.Вони</a:t>
            </a:r>
            <a:r>
              <a:rPr lang="uk-UA" sz="2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з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’</a:t>
            </a:r>
            <a:r>
              <a:rPr lang="uk-UA" sz="22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являються після раптового і довгого танення снігу, під час сильної зливи.</a:t>
            </a:r>
            <a:endParaRPr lang="uk-UA" sz="2200" b="1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27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ÐÐ°ÑÑÐ¸Ð½ÐºÐ¸ Ð¿Ð¾ Ð·Ð°Ð¿ÑÐ¾ÑÑ ÑÐ¾Ð½ Ð´Ð»Ñ Ð¿ÑÐµÐ·ÐµÐ½ÑÐ°ÑÑÑ Ð±ÑÐ»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075" y="0"/>
            <a:ext cx="50269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08296" y="251430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Цунамі</a:t>
            </a:r>
            <a:endParaRPr lang="ru-RU" sz="5400" b="1" i="1" cap="none" spc="0" dirty="0">
              <a:ln w="3155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1573">
            <a:off x="10724061" y="245660"/>
            <a:ext cx="1196311" cy="11963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51678" y="1514901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великі хвилі, що виникають на поверхні океану під час підводних землетрусів. Їхня швидкість – 80 км/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висота 80 м. Така маса води зі страшною силою обрушується на берег, несучи із собою смерть та спустошення.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9724" y="4858603"/>
            <a:ext cx="1964855" cy="1726442"/>
          </a:xfrm>
          <a:prstGeom prst="rect">
            <a:avLst/>
          </a:prstGeom>
        </p:spPr>
      </p:pic>
      <p:pic>
        <p:nvPicPr>
          <p:cNvPr id="27650" name="Picture 2" descr="У Тихому океані зафіксували потужний землетрус. Метеорологи оголосили  тривогу цунамі – Свід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126683" cy="3698060"/>
          </a:xfrm>
          <a:prstGeom prst="rect">
            <a:avLst/>
          </a:prstGeom>
          <a:noFill/>
        </p:spPr>
      </p:pic>
      <p:pic>
        <p:nvPicPr>
          <p:cNvPr id="27652" name="Picture 4" descr="Цікаві факти про цунамі - Вокруг Све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9508"/>
            <a:ext cx="7185727" cy="320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·Ð°ÑÑÑ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6469039" cy="6858001"/>
          </a:xfrm>
          <a:prstGeom prst="rect">
            <a:avLst/>
          </a:prstGeom>
          <a:noFill/>
        </p:spPr>
      </p:pic>
      <p:pic>
        <p:nvPicPr>
          <p:cNvPr id="5" name="Picture 4" descr="ÐÐ°ÑÑÐ¸Ð½ÐºÐ¸ Ð¿Ð¾ Ð·Ð°Ð¿ÑÐ¾ÑÑ ÑÐ¾Ð½ Ð´Ð»Ñ Ð¿ÑÐµÐ·ÐµÐ½ÑÐ°ÑÑÑ Ð±ÑÐ»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687" y="0"/>
            <a:ext cx="5709313" cy="6858000"/>
          </a:xfrm>
          <a:prstGeom prst="rect">
            <a:avLst/>
          </a:prstGeom>
          <a:noFill/>
        </p:spPr>
      </p:pic>
      <p:sp>
        <p:nvSpPr>
          <p:cNvPr id="6" name="Пятно 2 5"/>
          <p:cNvSpPr/>
          <p:nvPr/>
        </p:nvSpPr>
        <p:spPr>
          <a:xfrm rot="1152208">
            <a:off x="7768027" y="30331"/>
            <a:ext cx="3850739" cy="2560233"/>
          </a:xfrm>
          <a:prstGeom prst="irregularSeal2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14875" y="865580"/>
            <a:ext cx="217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Засухи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2686" y="2374711"/>
            <a:ext cx="42853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Виникають, коли влітку протягом тривалого часу не випадають дощі. Вони завдають шкоди сільському господарству, несуть людям неврожай. Під час засухи важко забезпечувати людей продуктами харчування і водою. Засухи часто спричиняють пожежі.</a:t>
            </a:r>
            <a:endParaRPr lang="ru-RU" sz="22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ÐÐ°ÑÑÐ¸Ð½ÐºÐ¸ Ð¿Ð¾ Ð·Ð°Ð¿ÑÐ¾ÑÑ ÑÐ¼Ð°Ð¹Ð»Ð¸Ðº ÑÑÐ¼Ð½Ð¸Ð¹ Ð°Ð½ÑÐ¼Ð°ÑÑÑ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2867" y="4243611"/>
            <a:ext cx="2229134" cy="24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739" y="3547211"/>
            <a:ext cx="11233247" cy="3129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знищ</a:t>
            </a: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ння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вогнем майна,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небезпечні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істот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botinok.co.il/sites/default/files/images/2283ffa74800e2cc6792d64001ea9bcc_6889-image_big_3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61529" cy="35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tyzhden.ua/Content/PhotoAlbum/2013/April/03/Groznij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37" y="-1"/>
            <a:ext cx="6438563" cy="35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5272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Вогонь – ворог!</a:t>
            </a:r>
            <a:endParaRPr lang="uk-UA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rbc.ua/static/img/a/p/ap090319034394_25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268761"/>
            <a:ext cx="4608512" cy="27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stiv.in.ua/sites/default/files/fastiv_pozhez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40" y="1268760"/>
            <a:ext cx="6170392" cy="27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.tsn.ua/media/images2/original/Aug2010/247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4002628"/>
            <a:ext cx="5295404" cy="28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c/0/37/279/37279921_37038990_34248307_33768841_32575540_2mez78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612148"/>
            <a:ext cx="2717755" cy="16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liveinternet.ru/images/attach/c/0/37/279/37279921_37038990_34248307_33768841_32575540_2mez78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10" y="4572216"/>
            <a:ext cx="2784308" cy="16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889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3"/>
            <a:ext cx="12192000" cy="924475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Вогонь – друг!</a:t>
            </a:r>
            <a:endParaRPr lang="uk-U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0_9775_ac004b25_XL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9350" y="1214438"/>
            <a:ext cx="5473105" cy="307865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5" name="Picture 11" descr="0_21a1c_6da08dbc_XL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2455" y="1214438"/>
            <a:ext cx="6170787" cy="307865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6" name="Picture 13" descr="0_92a5_23a5a7ca_XL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76844" y="4293096"/>
            <a:ext cx="5376333" cy="259954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2611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943"/>
            <a:ext cx="12192000" cy="97036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Причини виникнення пожежі</a:t>
            </a:r>
            <a:endParaRPr lang="uk-UA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7d.rv.ua/wp-content/uploads/2012/02/1194986745221290688fire_valessio_soares_de_.svg_.med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9" y="4019550"/>
            <a:ext cx="32004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has-z.com.ua/wp-content/uploads/2013/01/1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7" y="954344"/>
            <a:ext cx="3771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yak-prosto.com/images/a/5/yak-namalyuvati-malyunok-pro-pozhezh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3495852"/>
            <a:ext cx="4494359" cy="33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rbc.ua/static/img/_/_/____285_250x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09" y="1382968"/>
            <a:ext cx="31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age.tsn.ua/media/images2/original/Aug2011/3834724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382969"/>
            <a:ext cx="3810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9403" y="4725145"/>
            <a:ext cx="7909575" cy="13295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Необережне поводження з вогнем у лісі</a:t>
            </a:r>
            <a:endParaRPr lang="uk-U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rocherk.info/images/news/lis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52" y="3083503"/>
            <a:ext cx="32325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ulmg.kh.ua/images/stories/00000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4" y="833429"/>
            <a:ext cx="5421489" cy="35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ionews.com.ua/filelib/nws/prep/s419x0-news-12240112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01" y="129010"/>
            <a:ext cx="6255143" cy="27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7 рік став найдорожчим для економіки США через стихійні лиха | Mind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4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20571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Стихійні лиха</a:t>
            </a:r>
            <a:endParaRPr lang="ru-RU" sz="8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0" y="5877272"/>
            <a:ext cx="12192000" cy="605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 до пожежі</a:t>
            </a:r>
            <a:endParaRPr lang="uk-UA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pravda.lutsk.ua/abton/spaw2/uploads/images/news/4817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12192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6101389"/>
            <a:ext cx="12192000" cy="4655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 після пожежі</a:t>
            </a:r>
            <a:endParaRPr lang="uk-UA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age.tsn.ua/media/images2/original/Aug2008/ce3f2cf60e_77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5672420"/>
            <a:ext cx="6384615" cy="11855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Несправні печі та електроприлади</a:t>
            </a:r>
            <a:endParaRPr lang="uk-UA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Через несправні печі на Черкащині сталося чотири пожежі за добу - ТРК  Ільдана | Свіжі новини і події м.Черкаси |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340" y="0"/>
            <a:ext cx="5831659" cy="3439115"/>
          </a:xfrm>
          <a:prstGeom prst="rect">
            <a:avLst/>
          </a:prstGeom>
          <a:noFill/>
        </p:spPr>
      </p:pic>
      <p:pic>
        <p:nvPicPr>
          <p:cNvPr id="15364" name="Picture 4" descr="Головні правила поведінки у випадку пожежі у квартирі | Безпечне міс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191" y="3309642"/>
            <a:ext cx="5811810" cy="3537390"/>
          </a:xfrm>
          <a:prstGeom prst="rect">
            <a:avLst/>
          </a:prstGeom>
          <a:noFill/>
        </p:spPr>
      </p:pic>
      <p:pic>
        <p:nvPicPr>
          <p:cNvPr id="15366" name="Picture 6" descr="Пам'ятка «Якщо самі вдома» від бібліотеки для дорослого населення №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6505996" cy="5769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8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6789218" cy="12575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Необережне поводження з газом</a:t>
            </a:r>
            <a:endParaRPr lang="uk-U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Нововолинські рятувальники закликають громадян дотримуватися правил  пожежної безпеки у побуті | БУГ - bug.org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481" y="0"/>
            <a:ext cx="5467519" cy="3409951"/>
          </a:xfrm>
          <a:prstGeom prst="rect">
            <a:avLst/>
          </a:prstGeom>
          <a:noFill/>
        </p:spPr>
      </p:pic>
      <p:sp>
        <p:nvSpPr>
          <p:cNvPr id="14340" name="AutoShape 4" descr="пожежа Archives - Перший регіональ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пожежа Archives - Перший регіональ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H:\0013d74a-7c92-459d-8cac-17f44eb4fdd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2819"/>
            <a:ext cx="6708297" cy="5555182"/>
          </a:xfrm>
          <a:prstGeom prst="rect">
            <a:avLst/>
          </a:prstGeom>
          <a:noFill/>
        </p:spPr>
      </p:pic>
      <p:pic>
        <p:nvPicPr>
          <p:cNvPr id="8194" name="Picture 2" descr="http://goloskarpat.info/uploads/images/00/00/01/2012/11/20/482ee005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98" y="3374379"/>
            <a:ext cx="5483702" cy="348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12192000" cy="12575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Пустощі дітей з вогнем , ігри із запаленими предметами</a:t>
            </a:r>
            <a:endParaRPr lang="uk-UA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УВАГА: НОВОРІЧНИЙ ФЕЄРВЕРК! – Сучасний журнал про безпеку – Надзвичайна  ситуація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УВАГА: НОВОРІЧНИЙ ФЕЄРВЕРК! – Сучасний журнал про безпеку – Надзвичайна  ситуація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УВАГА: НОВОРІЧНИЙ ФЕЄРВЕРК! – Сучасний журнал про безпеку – Надзвичайна  ситуація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 descr="H:\hello_html_4eff6f3d-8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42683"/>
            <a:ext cx="5672517" cy="5215317"/>
          </a:xfrm>
          <a:prstGeom prst="rect">
            <a:avLst/>
          </a:prstGeom>
          <a:noFill/>
        </p:spPr>
      </p:pic>
      <p:sp>
        <p:nvSpPr>
          <p:cNvPr id="13321" name="AutoShape 9" descr="Увага! Будьте обережні у поводженні з петардами ракетами, феєрверками та  бенгальськими вогн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3" name="AutoShape 11" descr="Увага! Будьте обережні у поводженні з петардами ракетами, феєрверками та  бенгальськими вогн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4" name="Picture 12" descr="H:\завантаже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149" y="1622751"/>
            <a:ext cx="6551851" cy="523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1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12192000" cy="1329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залишайте електроприлади без нагляду</a:t>
            </a:r>
            <a:endParaRPr lang="uk-UA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овель - офіційний сайт міста - Про правила безпечного користування  побутовими електроприлад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6634"/>
            <a:ext cx="5810081" cy="5571366"/>
          </a:xfrm>
          <a:prstGeom prst="rect">
            <a:avLst/>
          </a:prstGeom>
          <a:noFill/>
        </p:spPr>
      </p:pic>
      <p:pic>
        <p:nvPicPr>
          <p:cNvPr id="11268" name="Picture 4" descr="Может ли начаться пожар из-за невыключенного утюга? | Странное время |  Яндекс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166" y="1270451"/>
            <a:ext cx="6404834" cy="558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4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12192000" cy="1254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сірників</a:t>
            </a: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5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endParaRPr lang="uk-UA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24tv.ua/resources/photos/news/300_DIR/201305/335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23" y="4078387"/>
            <a:ext cx="6017778" cy="27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Небезпечні ігри з сірниками: дитина потрапила в лікарню з 50% опіками ті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H:\завантаженн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223" y="1392251"/>
            <a:ext cx="6017777" cy="2695423"/>
          </a:xfrm>
          <a:prstGeom prst="rect">
            <a:avLst/>
          </a:prstGeom>
          <a:noFill/>
        </p:spPr>
      </p:pic>
      <p:pic>
        <p:nvPicPr>
          <p:cNvPr id="10245" name="Picture 5" descr="Дитячі ігри з сірниками призвели до пожежі на Недригайлівщині — SumyTo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99923"/>
            <a:ext cx="6209528" cy="5458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3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7382" y="1628800"/>
            <a:ext cx="11137236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1.Якщо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вас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горить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намагайтеся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бігти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розгоратися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сильніше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2.Потрібно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якнайшвидше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скинути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палаючий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постаратися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збити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полум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падайте на землю і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катайтеся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калюжа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снігові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замети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падайте в них.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3.Якщо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перебуваєте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накинути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себе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якусь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щільну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тканину (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ковдра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покривало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пальто),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залишайте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відкритою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голову,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задихнутися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димом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4.До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приїзду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лікарів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знімайте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обпалених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456267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14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1.Не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розводити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багаття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жарку,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суху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вітряну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погоду.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Розпалювати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багаття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призначених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2.Не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розводити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багаття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деревами –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небезпечно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дерев.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3.Якщо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почалася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головне – не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поширитися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у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загасити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силами не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терміново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пожежу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пожежну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службу за номером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«101».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12192000" cy="100244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пожежної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uk-UA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4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Служба порятунку 101&quot;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53319" y="685382"/>
            <a:ext cx="289694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endParaRPr lang="ru-RU" sz="1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Зображення, що містить природа&#10;&#10;Опис створено з високим рівнем достовірності">
            <a:extLst>
              <a:ext uri="{FF2B5EF4-FFF2-40B4-BE49-F238E27FC236}">
                <a16:creationId xmlns:a16="http://schemas.microsoft.com/office/drawing/2014/main" xmlns="" id="{3F0FEDFE-1F1D-4FF7-BBF2-ACC1BB4232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5833" y="-1947"/>
            <a:ext cx="6376600" cy="6861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A96C78-A5A4-45DA-8C8A-898E6EABA895}"/>
              </a:ext>
            </a:extLst>
          </p:cNvPr>
          <p:cNvSpPr txBox="1"/>
          <p:nvPr/>
        </p:nvSpPr>
        <p:spPr>
          <a:xfrm>
            <a:off x="0" y="0"/>
            <a:ext cx="5936776" cy="35394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i="1" dirty="0">
                <a:solidFill>
                  <a:schemeClr val="bg2"/>
                </a:solidFill>
                <a:latin typeface="Times New Roman"/>
                <a:cs typeface="Times New Roman"/>
              </a:rPr>
              <a:t>Стихійне лихо</a:t>
            </a:r>
            <a:r>
              <a:rPr lang="uk-UA" sz="2800" b="1" dirty="0">
                <a:solidFill>
                  <a:schemeClr val="bg2"/>
                </a:solidFill>
                <a:latin typeface="Times New Roman"/>
                <a:cs typeface="Times New Roman"/>
              </a:rPr>
              <a:t> - це явище природи, яке, створює катастрофічну обстановку, порушує нормальну діяльність населення, руйнує будівлі, споруди, загрожує життю і призводить до загибелі людей, тварин, знищення матеріальних цінностей.</a:t>
            </a:r>
          </a:p>
        </p:txBody>
      </p:sp>
      <p:pic>
        <p:nvPicPr>
          <p:cNvPr id="11266" name="Picture 2" descr="ÐÐ°ÑÑÐ¸Ð½ÐºÐ¸ Ð¿Ð¾ Ð·Ð°Ð¿ÑÐ¾ÑÑ ÑÑÐ¸ÑÑÐ¹Ð½Ñ Ð»Ð¸Ñ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4770"/>
            <a:ext cx="5950424" cy="332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7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208575"/>
            <a:ext cx="12191999" cy="1252728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Пожежники – наші захисники</a:t>
            </a:r>
            <a:endParaRPr lang="uk-UA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zz.te.ua/wp-content/uploads/2012/04/MG_1517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17" y="4214231"/>
            <a:ext cx="47525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ukrinform.ua/files/news/ukr/images/661/806/middle_518dc0ced1d51b9426775bada82fc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94" y="231020"/>
            <a:ext cx="3775273" cy="301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doba.te.ua/wp-content/uploads/2012/06/3-300x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9281"/>
            <a:ext cx="3810000" cy="22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svit24.net/images/stories/articles/2012/Events/04-2012/pojej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17" y="4293096"/>
            <a:ext cx="3454729" cy="18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AutoShape 2" descr="Бути пожежником: жодного міцного сну і квести з пошуку гідрантів - Про  життя - TCH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Бути пожежником: жодного міцного сну і квести з пошуку гідрантів - Про  життя - TCH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Бути пожежником: жодного міцного сну і квести з пошуку гідрантів - Про  життя - TCH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019" y="129473"/>
            <a:ext cx="7099653" cy="3336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4876800" cy="6858000"/>
          </a:xfrm>
          <a:prstGeom prst="rect">
            <a:avLst/>
          </a:prstGeom>
          <a:noFill/>
        </p:spPr>
      </p:pic>
      <p:pic>
        <p:nvPicPr>
          <p:cNvPr id="50180" name="Picture 4" descr="ÐÐ°ÑÑÐ¸Ð½ÐºÐ¸ Ð¿Ð¾ Ð·Ð°Ð¿ÑÐ¾ÑÑ ÑÐ¾Ð½ Ð´Ð»Ñ Ð¿ÑÐµÐ·ÐµÐ½ÑÐ°ÑÑÑ Ð±ÑÐ»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15200" cy="685800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1091820" y="0"/>
            <a:ext cx="4217158" cy="182880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6095" y="354842"/>
            <a:ext cx="27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Стихійне лихо – страшне явище природи.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01505"/>
            <a:ext cx="55409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стихійні лиха повідомляють по радіо чи телебаченню.</a:t>
            </a:r>
          </a:p>
          <a:p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, щоб люди увімкнули радіо чи телевізор використовують завивання сирен, переривчасті гудки на підприємствах. </a:t>
            </a:r>
            <a:r>
              <a:rPr lang="uk-UA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що це є попереджувальний сигнал!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2" y="4268914"/>
            <a:ext cx="58139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“Увага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всім!”  </a:t>
            </a:r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Почувши цей сигнал, негайно вмикай радіоприймач чи телевізор і слухай інформацію служби надзвичайних ситуацій. Ти можеш почути повідомлення про можливий землетрус, повінь, штормове попередження.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ÐÐ°ÑÑÐ¸Ð½ÐºÐ¸ Ð¿Ð¾ Ð·Ð°Ð¿ÑÐ¾ÑÑ ÑÐ²Ð°Ð³Ð° Ð²ÑÐ´Ð±ÑÐ¹ ÑÑÐ¸Ð²Ð¾Ð³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910" y="0"/>
            <a:ext cx="7074090" cy="6858000"/>
          </a:xfrm>
          <a:prstGeom prst="rect">
            <a:avLst/>
          </a:prstGeom>
          <a:noFill/>
        </p:spPr>
      </p:pic>
      <p:pic>
        <p:nvPicPr>
          <p:cNvPr id="51206" name="Picture 6" descr="ÐÐ°ÑÑÐ¸Ð½ÐºÐ¸ Ð¿Ð¾ Ð·Ð°Ð¿ÑÐ¾ÑÑ ÑÐ¾Ð½ Ð´Ð»Ñ Ð¿ÑÐµÐ·ÐµÐ½ÑÐ°ÑÑÑ ÑÐµÑÐ²Ð¾Ð½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13786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1570" y="1351128"/>
            <a:ext cx="3807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Після того, як небезпека минула, служба надзвичайних ситуацій передає повідомлення :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“Увага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! Відбій тривоги!”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Чисте довкілля- чисте сумління. Бережіть ліс, захищайте природу рідної  Україн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6315" y="1106167"/>
            <a:ext cx="10839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Бережіть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себе та природу!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Зображення, що містить особа, небо, хлопчик, тримає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6FBE87BB-ECF8-4D76-9C30-89EB7568F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65" b="218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B6A6AC-53FD-4AEE-A4B9-DCFC73C6D538}"/>
              </a:ext>
            </a:extLst>
          </p:cNvPr>
          <p:cNvSpPr txBox="1"/>
          <p:nvPr/>
        </p:nvSpPr>
        <p:spPr>
          <a:xfrm>
            <a:off x="3073400" y="237067"/>
            <a:ext cx="560309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dirty="0">
                <a:latin typeface="Times New Roman"/>
                <a:cs typeface="Times New Roman"/>
              </a:rPr>
              <a:t>Які ви знаєте стихійні лиха?</a:t>
            </a:r>
            <a:endParaRPr lang="uk-UA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2507">
            <a:off x="8822394" y="113089"/>
            <a:ext cx="1155458" cy="103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5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56262" y="300446"/>
            <a:ext cx="76548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До стихійних лих належать:</a:t>
            </a:r>
            <a:endParaRPr lang="ru-RU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1886" y="1227907"/>
            <a:ext cx="3122023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виверження вулканів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0320" y="2547257"/>
            <a:ext cx="1854925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землетрус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716" y="3892731"/>
            <a:ext cx="1489166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цунамі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2274" y="1332412"/>
            <a:ext cx="1397726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зсуви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0251" y="5329645"/>
            <a:ext cx="1502229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обвали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4263" y="1946366"/>
            <a:ext cx="1436914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лавини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0229" y="3200398"/>
            <a:ext cx="1397725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повені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3176" y="5316584"/>
            <a:ext cx="155448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урагани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4994" y="2599509"/>
            <a:ext cx="155448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смерчі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5406" y="5316583"/>
            <a:ext cx="1214846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град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1680" y="1828801"/>
            <a:ext cx="1854925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блискавки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0878" y="4624250"/>
            <a:ext cx="1619795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пожежі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220" y="5878285"/>
            <a:ext cx="1332411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зливи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4356" y="4637314"/>
            <a:ext cx="1841862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снігопади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5086" y="3161210"/>
            <a:ext cx="1789612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заморозки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8411" y="3853542"/>
            <a:ext cx="164592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</a:rPr>
              <a:t>ожеледь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317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262">
            <a:off x="5163005" y="605600"/>
            <a:ext cx="1941341" cy="1627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9683" y="382139"/>
            <a:ext cx="3957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жаль, це призводить до загибелі дуже багатьох людей, і називають такі події –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надзвичайними ситуаціями 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6" name="Picture 12" descr="ÐÐ°ÑÑÐ¸Ð½ÐºÐ¸ Ð¿Ð¾ Ð·Ð°Ð¿ÑÐ¾ÑÑ ÑÑÐ¸ÑÑÐ¹Ð½Ñ Ð»Ð¸Ñ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7225"/>
            <a:ext cx="12192000" cy="365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010" y="506648"/>
            <a:ext cx="3375546" cy="271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08478" cy="6858000"/>
          </a:xfrm>
          <a:prstGeom prst="rect">
            <a:avLst/>
          </a:prstGeom>
          <a:noFill/>
        </p:spPr>
      </p:pic>
      <p:pic>
        <p:nvPicPr>
          <p:cNvPr id="36866" name="Picture 2" descr="ÐÐ°ÑÑÐ¸Ð½ÐºÐ¸ Ð¿Ð¾ Ð·Ð°Ð¿ÑÐ¾ÑÑ Ð³ÑÐ¾Ð·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25" y="1"/>
            <a:ext cx="746987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7421" y="518614"/>
            <a:ext cx="4230806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атмосферне явище, яке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язане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розвитком потужних дощових хмар, що супроводжуються численними електричними розрядами між хмарами і землею , звуковими явищами ( громом), сильними опадами, інколи з градом.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ÑÐ¾Ð½ Ð´Ð»Ñ Ð¿ÑÐµÐ·ÐµÐ½ÑÐ°ÑÑÑ Ð±ÑÐ»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2" descr="Зображення, що містить надворі, небо, дим, природа&#10;&#10;Опис створено з дуже високим рівнем достовірності">
            <a:extLst>
              <a:ext uri="{FF2B5EF4-FFF2-40B4-BE49-F238E27FC236}">
                <a16:creationId xmlns:a16="http://schemas.microsoft.com/office/drawing/2014/main" xmlns="" id="{B95F9DC4-711B-41CE-866C-51F40BAC74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47" y="-1625"/>
            <a:ext cx="6953058" cy="6903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EF6517-6278-4220-AF7D-B228FE8202E1}"/>
              </a:ext>
            </a:extLst>
          </p:cNvPr>
          <p:cNvSpPr txBox="1"/>
          <p:nvPr/>
        </p:nvSpPr>
        <p:spPr>
          <a:xfrm>
            <a:off x="7083187" y="245660"/>
            <a:ext cx="4741395" cy="52526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8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Ураган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- це явище, при якому рух повітря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дуже швидкий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і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сильний, </a:t>
            </a: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а головне тривалий, внаслідок чого він володіє величезною руйнівною силою, це гігантський атмосферний вихор з високою швидкістю повітряного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потоку.</a:t>
            </a:r>
            <a:endParaRPr lang="uk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1301" y="5268037"/>
            <a:ext cx="5190699" cy="1589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ÐÐ°ÑÑÐ¸Ð½ÐºÐ¸ Ð¿Ð¾ Ð·Ð°Ð¿ÑÐ¾ÑÑ ÑÐ¾Ð½ Ð´Ð»Ñ Ð¿ÑÐµÐ·ÐµÐ½ÑÐ°ÑÑÑ Ð±ÑÐ»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6710" cy="6875544"/>
          </a:xfrm>
          <a:prstGeom prst="rect">
            <a:avLst/>
          </a:prstGeom>
          <a:noFill/>
        </p:spPr>
      </p:pic>
      <p:pic>
        <p:nvPicPr>
          <p:cNvPr id="39940" name="Picture 4" descr="ÐÐ°ÑÑÐ¸Ð½ÐºÐ¸ Ð¿Ð¾ Ð·Ð°Ð¿ÑÐ¾ÑÑ ÑÐ¼ÐµÑ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063" y="0"/>
            <a:ext cx="525893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651" y="224135"/>
            <a:ext cx="4735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Смерч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53" y="1225689"/>
            <a:ext cx="5540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сильний атмосферний вихор, у якому повітря обертається зі швидкістю до 100 м/с. Смерч має вигляд стовпа із воронкоподібними розширеннями зверху і знизу. Смерчі тривають недовго – від декількох секунд до декількох годин – і долають при цьому шлях від сотень метрів до десятків кілометрів.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ÐÐ°ÑÑÐ¸Ð½ÐºÐ¸ Ð¿Ð¾ Ð·Ð°Ð¿ÑÐ¾ÑÑ Ð½Ð°Ð»ÑÐºÐ°Ð½Ñ Ð´ÑÑ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9453"/>
            <a:ext cx="6919415" cy="238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701</TotalTime>
  <Words>745</Words>
  <Application>Microsoft Office PowerPoint</Application>
  <PresentationFormat>Широкоэкранный</PresentationFormat>
  <Paragraphs>64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Вогонь – ворог!</vt:lpstr>
      <vt:lpstr>Вогонь – друг!</vt:lpstr>
      <vt:lpstr>Причини виникнення пожежі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правила поведінки при пожежі:</vt:lpstr>
      <vt:lpstr>Правила пожежної безпеки в лісі!</vt:lpstr>
      <vt:lpstr>Презентация PowerPoint</vt:lpstr>
      <vt:lpstr>Пожежники – наші захисники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MARIK GRYTSYK</cp:lastModifiedBy>
  <cp:revision>484</cp:revision>
  <dcterms:created xsi:type="dcterms:W3CDTF">2012-07-30T23:42:41Z</dcterms:created>
  <dcterms:modified xsi:type="dcterms:W3CDTF">2021-04-25T18:08:34Z</dcterms:modified>
</cp:coreProperties>
</file>